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7"/>
  </p:notesMasterIdLst>
  <p:sldIdLst>
    <p:sldId id="257" r:id="rId2"/>
    <p:sldId id="432" r:id="rId3"/>
    <p:sldId id="433" r:id="rId4"/>
    <p:sldId id="434" r:id="rId5"/>
    <p:sldId id="435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604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DA40F-0AFC-4044-BA37-62E5C580B324}" type="datetimeFigureOut">
              <a:rPr lang="en-US" smtClean="0"/>
              <a:t>1/31/2023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08CA1E-7987-49F7-99D5-CBFB134BBE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27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8FDEE44-2F84-48D1-BBF6-82E16595D1F6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41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259E29B8-69B3-4461-B37F-0DBB9DC0476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7C7E9E7-7333-4EF5-9FC3-4CEF923EA801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Logo">
            <a:extLst>
              <a:ext uri="{FF2B5EF4-FFF2-40B4-BE49-F238E27FC236}">
                <a16:creationId xmlns:a16="http://schemas.microsoft.com/office/drawing/2014/main" id="{D2A95714-9F6E-48DD-9ED6-94BDDECF0F4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39598F92-4036-449A-A381-281AC133F93A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A04830E-5424-4362-9CD6-60CBCC39C2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Ruler">
            <a:extLst>
              <a:ext uri="{FF2B5EF4-FFF2-40B4-BE49-F238E27FC236}">
                <a16:creationId xmlns:a16="http://schemas.microsoft.com/office/drawing/2014/main" id="{DBE24C15-4489-4BF7-A20E-4FEB0A1A667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BDB098C-E5AE-4364-A913-1C8D462BF9B3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A6D359-A1D3-413C-8281-5A2E7EEE320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A7D9A44-D64C-4D5A-B183-958220A4996C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34F8A2C-8776-4D1A-93D7-4590C0622121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91CB2CF-6B6F-48D5-8365-33EC34BA80A0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458D058-1610-4C89-9349-E009140E28F5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5743F61-B1FA-44F3-81EC-3FF4A1864B3B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A99D48-7BDC-4896-BBA2-67770AABD231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3B3F7266-53C6-4879-8513-A4486B8FC303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465021D-7CFB-4445-8798-684D88150AE5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F2AFDE6-7C63-49EA-B242-2927A8B9902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52C539-DDC5-412A-AD14-69BA4ED96AF5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6D93BA2-F008-40E1-825E-6CF327EC92DA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ED2E7C4B-6367-42C3-B536-906DE4FD552D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A78576E-5C4A-48E5-B281-76308E82DB77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1B39927-09E1-467A-8149-FE7A19A30F66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32B564-C1C7-4C1A-8066-81D90765D42D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1267B10-9154-4C28-9140-3AF5C2021E44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290F9B9-A40C-41F9-B489-C1D87E71C101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Speaker Name">
            <a:extLst>
              <a:ext uri="{FF2B5EF4-FFF2-40B4-BE49-F238E27FC236}">
                <a16:creationId xmlns:a16="http://schemas.microsoft.com/office/drawing/2014/main" id="{88104DA9-6CD2-4C4F-A6AE-C5D0CD6E01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Speaker Name</a:t>
            </a:r>
          </a:p>
        </p:txBody>
      </p:sp>
      <p:sp>
        <p:nvSpPr>
          <p:cNvPr id="37" name="Text Placeholder 128">
            <a:extLst>
              <a:ext uri="{FF2B5EF4-FFF2-40B4-BE49-F238E27FC236}">
                <a16:creationId xmlns:a16="http://schemas.microsoft.com/office/drawing/2014/main" id="{69D5EB8D-3B85-4059-8F34-4BFB6D0DED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/>
              <a:t>YYYY.MM.DD</a:t>
            </a:r>
          </a:p>
        </p:txBody>
      </p:sp>
      <p:sp>
        <p:nvSpPr>
          <p:cNvPr id="38" name="Speaker Title">
            <a:extLst>
              <a:ext uri="{FF2B5EF4-FFF2-40B4-BE49-F238E27FC236}">
                <a16:creationId xmlns:a16="http://schemas.microsoft.com/office/drawing/2014/main" id="{0D9078F8-E937-4EF3-AC9B-A84856FA94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Speaker Title / Company Name</a:t>
            </a:r>
          </a:p>
        </p:txBody>
      </p:sp>
      <p:sp>
        <p:nvSpPr>
          <p:cNvPr id="31" name="Title">
            <a:extLst>
              <a:ext uri="{FF2B5EF4-FFF2-40B4-BE49-F238E27FC236}">
                <a16:creationId xmlns:a16="http://schemas.microsoft.com/office/drawing/2014/main" id="{7A92962A-B660-43F3-9C7C-C1CD756ED7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1456875"/>
            <a:ext cx="9372600" cy="1336928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/>
              <a:t>Title Slide Layout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FC49378-BFD9-43A8-8DB2-52BE426047C8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229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Mosa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Subtitle (Delete if not used)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F06E54C9-A448-4577-8FFC-86B9235556E4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449261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3" name="Picture Placeholder 3">
            <a:extLst>
              <a:ext uri="{FF2B5EF4-FFF2-40B4-BE49-F238E27FC236}">
                <a16:creationId xmlns:a16="http://schemas.microsoft.com/office/drawing/2014/main" id="{750D041D-3D23-45A0-B825-F6942FB33899}"/>
              </a:ext>
            </a:extLst>
          </p:cNvPr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449261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A34408D2-7305-44BD-88E2-4782253029F6}"/>
              </a:ext>
            </a:extLst>
          </p:cNvPr>
          <p:cNvSpPr>
            <a:spLocks noGrp="1" noChangeAspect="1"/>
          </p:cNvSpPr>
          <p:nvPr>
            <p:ph type="pic" sz="quarter" idx="30" hasCustomPrompt="1"/>
          </p:nvPr>
        </p:nvSpPr>
        <p:spPr>
          <a:xfrm>
            <a:off x="449261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AE057395-5D60-4151-A3F4-BD3C26F517E0}"/>
              </a:ext>
            </a:extLst>
          </p:cNvPr>
          <p:cNvSpPr>
            <a:spLocks noGrp="1" noChangeAspect="1"/>
          </p:cNvSpPr>
          <p:nvPr>
            <p:ph type="pic" sz="quarter" idx="31" hasCustomPrompt="1"/>
          </p:nvPr>
        </p:nvSpPr>
        <p:spPr>
          <a:xfrm>
            <a:off x="2724005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82EC2578-E69B-48E7-9A0D-509C4DCB31EA}"/>
              </a:ext>
            </a:extLst>
          </p:cNvPr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2724005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7D0D4746-2A3C-4008-AE56-9C971679424A}"/>
              </a:ext>
            </a:extLst>
          </p:cNvPr>
          <p:cNvSpPr>
            <a:spLocks noGrp="1" noChangeAspect="1"/>
          </p:cNvSpPr>
          <p:nvPr>
            <p:ph type="pic" sz="quarter" idx="33" hasCustomPrompt="1"/>
          </p:nvPr>
        </p:nvSpPr>
        <p:spPr>
          <a:xfrm>
            <a:off x="2724005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4FCA5D73-8894-4E23-A184-A54E0EC5A0EE}"/>
              </a:ext>
            </a:extLst>
          </p:cNvPr>
          <p:cNvSpPr>
            <a:spLocks noGrp="1" noChangeAspect="1"/>
          </p:cNvSpPr>
          <p:nvPr>
            <p:ph type="pic" sz="quarter" idx="34" hasCustomPrompt="1"/>
          </p:nvPr>
        </p:nvSpPr>
        <p:spPr>
          <a:xfrm>
            <a:off x="499874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6ACBD5C3-DCFC-4051-9545-03D3162522D6}"/>
              </a:ext>
            </a:extLst>
          </p:cNvPr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499874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1A66F51C-4B75-45D7-A374-BEBFC16F4525}"/>
              </a:ext>
            </a:extLst>
          </p:cNvPr>
          <p:cNvSpPr>
            <a:spLocks noGrp="1" noChangeAspect="1"/>
          </p:cNvSpPr>
          <p:nvPr>
            <p:ph type="pic" sz="quarter" idx="36" hasCustomPrompt="1"/>
          </p:nvPr>
        </p:nvSpPr>
        <p:spPr>
          <a:xfrm>
            <a:off x="499874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1" name="Picture Placeholder 3">
            <a:extLst>
              <a:ext uri="{FF2B5EF4-FFF2-40B4-BE49-F238E27FC236}">
                <a16:creationId xmlns:a16="http://schemas.microsoft.com/office/drawing/2014/main" id="{892A4E8F-9D23-4A3B-9CF3-6E98766A0FC3}"/>
              </a:ext>
            </a:extLst>
          </p:cNvPr>
          <p:cNvSpPr>
            <a:spLocks noGrp="1" noChangeAspect="1"/>
          </p:cNvSpPr>
          <p:nvPr>
            <p:ph type="pic" sz="quarter" idx="37" hasCustomPrompt="1"/>
          </p:nvPr>
        </p:nvSpPr>
        <p:spPr>
          <a:xfrm>
            <a:off x="7273493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2" name="Picture Placeholder 3">
            <a:extLst>
              <a:ext uri="{FF2B5EF4-FFF2-40B4-BE49-F238E27FC236}">
                <a16:creationId xmlns:a16="http://schemas.microsoft.com/office/drawing/2014/main" id="{F7C4C030-205C-4BEE-910F-AE86E4049451}"/>
              </a:ext>
            </a:extLst>
          </p:cNvPr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273493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3" name="Picture Placeholder 3">
            <a:extLst>
              <a:ext uri="{FF2B5EF4-FFF2-40B4-BE49-F238E27FC236}">
                <a16:creationId xmlns:a16="http://schemas.microsoft.com/office/drawing/2014/main" id="{FC23546C-CAC0-4FD6-8C62-1F4F217EC83D}"/>
              </a:ext>
            </a:extLst>
          </p:cNvPr>
          <p:cNvSpPr>
            <a:spLocks noGrp="1" noChangeAspect="1"/>
          </p:cNvSpPr>
          <p:nvPr>
            <p:ph type="pic" sz="quarter" idx="39" hasCustomPrompt="1"/>
          </p:nvPr>
        </p:nvSpPr>
        <p:spPr>
          <a:xfrm>
            <a:off x="7273493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4" name="Picture Placeholder 3">
            <a:extLst>
              <a:ext uri="{FF2B5EF4-FFF2-40B4-BE49-F238E27FC236}">
                <a16:creationId xmlns:a16="http://schemas.microsoft.com/office/drawing/2014/main" id="{084AFB79-D26E-4F3D-8A40-6D479CF90DB0}"/>
              </a:ext>
            </a:extLst>
          </p:cNvPr>
          <p:cNvSpPr>
            <a:spLocks noGrp="1" noChangeAspect="1"/>
          </p:cNvSpPr>
          <p:nvPr>
            <p:ph type="pic" sz="quarter" idx="40" hasCustomPrompt="1"/>
          </p:nvPr>
        </p:nvSpPr>
        <p:spPr>
          <a:xfrm>
            <a:off x="9548239" y="1975474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5" name="Picture Placeholder 3">
            <a:extLst>
              <a:ext uri="{FF2B5EF4-FFF2-40B4-BE49-F238E27FC236}">
                <a16:creationId xmlns:a16="http://schemas.microsoft.com/office/drawing/2014/main" id="{897A7121-A588-46B7-AF5B-FDF684B00905}"/>
              </a:ext>
            </a:extLst>
          </p:cNvPr>
          <p:cNvSpPr>
            <a:spLocks noGrp="1" noChangeAspect="1"/>
          </p:cNvSpPr>
          <p:nvPr>
            <p:ph type="pic" sz="quarter" idx="41" hasCustomPrompt="1"/>
          </p:nvPr>
        </p:nvSpPr>
        <p:spPr>
          <a:xfrm>
            <a:off x="9548239" y="3289305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89C5946B-4047-4FB3-AC49-D0F9A0F37808}"/>
              </a:ext>
            </a:extLst>
          </p:cNvPr>
          <p:cNvSpPr>
            <a:spLocks noGrp="1" noChangeAspect="1"/>
          </p:cNvSpPr>
          <p:nvPr>
            <p:ph type="pic" sz="quarter" idx="42" hasCustomPrompt="1"/>
          </p:nvPr>
        </p:nvSpPr>
        <p:spPr>
          <a:xfrm>
            <a:off x="9548239" y="4603136"/>
            <a:ext cx="2194560" cy="1234440"/>
          </a:xfrm>
          <a:solidFill>
            <a:schemeClr val="bg1">
              <a:lumMod val="85000"/>
            </a:schemeClr>
          </a:solidFill>
        </p:spPr>
        <p:txBody>
          <a:bodyPr vert="horz" lIns="0" tIns="0" rIns="0" bIns="548640" rtlCol="0" anchor="ctr">
            <a:noAutofit/>
          </a:bodyPr>
          <a:lstStyle>
            <a:lvl1pPr marL="0" indent="0" algn="ctr">
              <a:buNone/>
              <a:defRPr lang="en-US" sz="1800" dirty="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Picture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DC077E-289F-4AAE-B3F6-9B318C828A23}"/>
              </a:ext>
            </a:extLst>
          </p:cNvPr>
          <p:cNvSpPr>
            <a:spLocks noGrp="1"/>
          </p:cNvSpPr>
          <p:nvPr>
            <p:ph type="ftr" sz="quarter" idx="43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F4F685A-9886-45FB-8B04-AB8597A6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Photo Mosaic Layout</a:t>
            </a:r>
          </a:p>
        </p:txBody>
      </p:sp>
    </p:spTree>
    <p:extLst>
      <p:ext uri="{BB962C8B-B14F-4D97-AF65-F5344CB8AC3E}">
        <p14:creationId xmlns:p14="http://schemas.microsoft.com/office/powerpoint/2010/main" val="3350700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CE3183E7-4A32-4F91-8AF8-C43C846072F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776819" y="5140292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76819" y="4734027"/>
            <a:ext cx="3248006" cy="4062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2" name="Quote">
            <a:extLst>
              <a:ext uri="{FF2B5EF4-FFF2-40B4-BE49-F238E27FC236}">
                <a16:creationId xmlns:a16="http://schemas.microsoft.com/office/drawing/2014/main" id="{86824591-1B5F-489A-9593-4CEFC4B3EE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76819" y="1454532"/>
            <a:ext cx="8636427" cy="327949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91440" rIns="182880" bIns="91440" rtlCol="0" anchor="t">
            <a:no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/>
              <a:t>Quote layout.</a:t>
            </a:r>
          </a:p>
        </p:txBody>
      </p:sp>
      <p:grpSp>
        <p:nvGrpSpPr>
          <p:cNvPr id="22" name="Quote_Box">
            <a:extLst>
              <a:ext uri="{FF2B5EF4-FFF2-40B4-BE49-F238E27FC236}">
                <a16:creationId xmlns:a16="http://schemas.microsoft.com/office/drawing/2014/main" id="{16644DA2-FD5C-4132-871A-2F4CC3B9C32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7850" y="1454532"/>
            <a:ext cx="648005" cy="648005"/>
            <a:chOff x="1127850" y="1457847"/>
            <a:chExt cx="648005" cy="648005"/>
          </a:xfrm>
        </p:grpSpPr>
        <p:sp>
          <p:nvSpPr>
            <p:cNvPr id="23" name="Quote_Box">
              <a:extLst>
                <a:ext uri="{FF2B5EF4-FFF2-40B4-BE49-F238E27FC236}">
                  <a16:creationId xmlns:a16="http://schemas.microsoft.com/office/drawing/2014/main" id="{F8742923-446F-4F3E-A318-7D750E032EAE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24" name="Icon">
              <a:extLst>
                <a:ext uri="{FF2B5EF4-FFF2-40B4-BE49-F238E27FC236}">
                  <a16:creationId xmlns:a16="http://schemas.microsoft.com/office/drawing/2014/main" id="{64D02E25-A2AE-488C-8479-BFF4596F0CD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DB22BC-764C-491D-888B-64DE8D2F75FD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26" name="Slide Number">
            <a:extLst>
              <a:ext uri="{FF2B5EF4-FFF2-40B4-BE49-F238E27FC236}">
                <a16:creationId xmlns:a16="http://schemas.microsoft.com/office/drawing/2014/main" id="{3BF195AF-9651-4702-B588-B7C0FCFE2DB2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7" name="Logo">
            <a:extLst>
              <a:ext uri="{FF2B5EF4-FFF2-40B4-BE49-F238E27FC236}">
                <a16:creationId xmlns:a16="http://schemas.microsoft.com/office/drawing/2014/main" id="{D793CBCB-9D3E-4FB2-9244-94F5FE9EB03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id="{5CA6D27F-C163-4B78-8C9F-63F81E7A86B3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CF469B8-42CE-43E7-A089-ED56DA2D857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44378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0038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038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00383" y="1630264"/>
            <a:ext cx="507306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/>
              <a:t>Two quote layout.</a:t>
            </a:r>
          </a:p>
        </p:txBody>
      </p:sp>
      <p:grpSp>
        <p:nvGrpSpPr>
          <p:cNvPr id="106" name="Quote_Box">
            <a:extLst>
              <a:ext uri="{FF2B5EF4-FFF2-40B4-BE49-F238E27FC236}">
                <a16:creationId xmlns:a16="http://schemas.microsoft.com/office/drawing/2014/main" id="{ABCF5F15-1C99-4B5F-A62C-06821A1D013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6300383" y="1115459"/>
            <a:ext cx="509542" cy="509542"/>
            <a:chOff x="1127850" y="1457847"/>
            <a:chExt cx="648005" cy="648005"/>
          </a:xfrm>
        </p:grpSpPr>
        <p:sp>
          <p:nvSpPr>
            <p:cNvPr id="107" name="Quote_Box">
              <a:extLst>
                <a:ext uri="{FF2B5EF4-FFF2-40B4-BE49-F238E27FC236}">
                  <a16:creationId xmlns:a16="http://schemas.microsoft.com/office/drawing/2014/main" id="{BBFBCDF7-264A-4503-9A4A-3935E8AFA29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108" name="Icon">
              <a:extLst>
                <a:ext uri="{FF2B5EF4-FFF2-40B4-BE49-F238E27FC236}">
                  <a16:creationId xmlns:a16="http://schemas.microsoft.com/office/drawing/2014/main" id="{D21F579F-48BF-483D-8137-FE8CA23EA9A1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en-US"/>
            </a:p>
          </p:txBody>
        </p:sp>
      </p:grp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7111" y="1630264"/>
            <a:ext cx="506985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defRPr sz="20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/>
              <a:t>Two quote layout.</a:t>
            </a:r>
          </a:p>
        </p:txBody>
      </p:sp>
      <p:grpSp>
        <p:nvGrpSpPr>
          <p:cNvPr id="7" name="Quote_Box">
            <a:extLst>
              <a:ext uri="{FF2B5EF4-FFF2-40B4-BE49-F238E27FC236}">
                <a16:creationId xmlns:a16="http://schemas.microsoft.com/office/drawing/2014/main" id="{9668343F-8517-4F28-87DB-A2A07E8FB7E8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817112" y="1115459"/>
            <a:ext cx="509542" cy="509542"/>
            <a:chOff x="1127850" y="1457847"/>
            <a:chExt cx="648005" cy="648005"/>
          </a:xfrm>
        </p:grpSpPr>
        <p:sp>
          <p:nvSpPr>
            <p:cNvPr id="36" name="Quote_Box">
              <a:extLst>
                <a:ext uri="{FF2B5EF4-FFF2-40B4-BE49-F238E27FC236}">
                  <a16:creationId xmlns:a16="http://schemas.microsoft.com/office/drawing/2014/main" id="{42E56F5C-3AEB-4DE3-8888-7B24F0EA4953}"/>
                </a:ext>
              </a:extLst>
            </p:cNvPr>
            <p:cNvSpPr/>
            <p:nvPr userDrawn="1"/>
          </p:nvSpPr>
          <p:spPr>
            <a:xfrm>
              <a:off x="1127850" y="1457847"/>
              <a:ext cx="648005" cy="648005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solidFill>
                <a:schemeClr val="tx1">
                  <a:lumMod val="75000"/>
                  <a:lumOff val="25000"/>
                </a:schemeClr>
              </a:solidFill>
              <a:miter lim="800000"/>
            </a:ln>
          </p:spPr>
          <p:txBody>
            <a:bodyPr vert="horz" wrap="square" lIns="0" tIns="137160" rIns="0" bIns="137160" rtlCol="0" anchor="ctr">
              <a:noAutofit/>
            </a:bodyPr>
            <a:lstStyle/>
            <a:p>
              <a:pPr marL="285750" lvl="0" indent="-285750" algn="ctr" defTabSz="914400">
                <a:lnSpc>
                  <a:spcPct val="9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en-US" sz="3200" b="1" i="0" cap="all" spc="60" baseline="0">
                <a:solidFill>
                  <a:schemeClr val="accent2"/>
                </a:solidFill>
                <a:latin typeface="+mj-lt"/>
                <a:ea typeface="+mj-ea"/>
                <a:cs typeface="+mj-cs"/>
              </a:endParaRPr>
            </a:p>
          </p:txBody>
        </p:sp>
        <p:sp>
          <p:nvSpPr>
            <p:cNvPr id="6" name="Icon">
              <a:extLst>
                <a:ext uri="{FF2B5EF4-FFF2-40B4-BE49-F238E27FC236}">
                  <a16:creationId xmlns:a16="http://schemas.microsoft.com/office/drawing/2014/main" id="{3DF19E5B-CFF4-45C8-B61A-F63CA122FB99}"/>
                </a:ext>
              </a:extLst>
            </p:cNvPr>
            <p:cNvSpPr>
              <a:spLocks noChangeAspect="1" noEditPoints="1"/>
            </p:cNvSpPr>
            <p:nvPr userDrawn="1"/>
          </p:nvSpPr>
          <p:spPr bwMode="auto">
            <a:xfrm>
              <a:off x="1300876" y="1648350"/>
              <a:ext cx="301952" cy="237744"/>
            </a:xfrm>
            <a:custGeom>
              <a:avLst/>
              <a:gdLst>
                <a:gd name="T0" fmla="*/ 214 w 589"/>
                <a:gd name="T1" fmla="*/ 464 h 464"/>
                <a:gd name="T2" fmla="*/ 0 w 589"/>
                <a:gd name="T3" fmla="*/ 464 h 464"/>
                <a:gd name="T4" fmla="*/ 0 w 589"/>
                <a:gd name="T5" fmla="*/ 310 h 464"/>
                <a:gd name="T6" fmla="*/ 17 w 589"/>
                <a:gd name="T7" fmla="*/ 164 h 464"/>
                <a:gd name="T8" fmla="*/ 77 w 589"/>
                <a:gd name="T9" fmla="*/ 67 h 464"/>
                <a:gd name="T10" fmla="*/ 190 w 589"/>
                <a:gd name="T11" fmla="*/ 0 h 464"/>
                <a:gd name="T12" fmla="*/ 232 w 589"/>
                <a:gd name="T13" fmla="*/ 88 h 464"/>
                <a:gd name="T14" fmla="*/ 140 w 589"/>
                <a:gd name="T15" fmla="*/ 148 h 464"/>
                <a:gd name="T16" fmla="*/ 111 w 589"/>
                <a:gd name="T17" fmla="*/ 249 h 464"/>
                <a:gd name="T18" fmla="*/ 214 w 589"/>
                <a:gd name="T19" fmla="*/ 249 h 464"/>
                <a:gd name="T20" fmla="*/ 214 w 589"/>
                <a:gd name="T21" fmla="*/ 464 h 464"/>
                <a:gd name="T22" fmla="*/ 572 w 589"/>
                <a:gd name="T23" fmla="*/ 464 h 464"/>
                <a:gd name="T24" fmla="*/ 358 w 589"/>
                <a:gd name="T25" fmla="*/ 464 h 464"/>
                <a:gd name="T26" fmla="*/ 358 w 589"/>
                <a:gd name="T27" fmla="*/ 310 h 464"/>
                <a:gd name="T28" fmla="*/ 374 w 589"/>
                <a:gd name="T29" fmla="*/ 163 h 464"/>
                <a:gd name="T30" fmla="*/ 435 w 589"/>
                <a:gd name="T31" fmla="*/ 67 h 464"/>
                <a:gd name="T32" fmla="*/ 548 w 589"/>
                <a:gd name="T33" fmla="*/ 0 h 464"/>
                <a:gd name="T34" fmla="*/ 589 w 589"/>
                <a:gd name="T35" fmla="*/ 88 h 464"/>
                <a:gd name="T36" fmla="*/ 498 w 589"/>
                <a:gd name="T37" fmla="*/ 148 h 464"/>
                <a:gd name="T38" fmla="*/ 468 w 589"/>
                <a:gd name="T39" fmla="*/ 249 h 464"/>
                <a:gd name="T40" fmla="*/ 572 w 589"/>
                <a:gd name="T41" fmla="*/ 249 h 464"/>
                <a:gd name="T42" fmla="*/ 572 w 589"/>
                <a:gd name="T43" fmla="*/ 464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89" h="464">
                  <a:moveTo>
                    <a:pt x="214" y="464"/>
                  </a:moveTo>
                  <a:cubicBezTo>
                    <a:pt x="0" y="464"/>
                    <a:pt x="0" y="464"/>
                    <a:pt x="0" y="4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248"/>
                    <a:pt x="6" y="199"/>
                    <a:pt x="17" y="164"/>
                  </a:cubicBezTo>
                  <a:cubicBezTo>
                    <a:pt x="28" y="128"/>
                    <a:pt x="48" y="96"/>
                    <a:pt x="77" y="67"/>
                  </a:cubicBezTo>
                  <a:cubicBezTo>
                    <a:pt x="107" y="39"/>
                    <a:pt x="144" y="16"/>
                    <a:pt x="190" y="0"/>
                  </a:cubicBezTo>
                  <a:cubicBezTo>
                    <a:pt x="232" y="88"/>
                    <a:pt x="232" y="88"/>
                    <a:pt x="232" y="88"/>
                  </a:cubicBezTo>
                  <a:cubicBezTo>
                    <a:pt x="189" y="103"/>
                    <a:pt x="159" y="123"/>
                    <a:pt x="140" y="148"/>
                  </a:cubicBezTo>
                  <a:cubicBezTo>
                    <a:pt x="122" y="173"/>
                    <a:pt x="112" y="207"/>
                    <a:pt x="111" y="249"/>
                  </a:cubicBezTo>
                  <a:cubicBezTo>
                    <a:pt x="214" y="249"/>
                    <a:pt x="214" y="249"/>
                    <a:pt x="214" y="249"/>
                  </a:cubicBezTo>
                  <a:lnTo>
                    <a:pt x="214" y="464"/>
                  </a:lnTo>
                  <a:close/>
                  <a:moveTo>
                    <a:pt x="572" y="464"/>
                  </a:moveTo>
                  <a:cubicBezTo>
                    <a:pt x="358" y="464"/>
                    <a:pt x="358" y="464"/>
                    <a:pt x="358" y="464"/>
                  </a:cubicBezTo>
                  <a:cubicBezTo>
                    <a:pt x="358" y="310"/>
                    <a:pt x="358" y="310"/>
                    <a:pt x="358" y="310"/>
                  </a:cubicBezTo>
                  <a:cubicBezTo>
                    <a:pt x="358" y="248"/>
                    <a:pt x="363" y="199"/>
                    <a:pt x="374" y="163"/>
                  </a:cubicBezTo>
                  <a:cubicBezTo>
                    <a:pt x="385" y="128"/>
                    <a:pt x="405" y="96"/>
                    <a:pt x="435" y="67"/>
                  </a:cubicBezTo>
                  <a:cubicBezTo>
                    <a:pt x="465" y="39"/>
                    <a:pt x="502" y="16"/>
                    <a:pt x="548" y="0"/>
                  </a:cubicBezTo>
                  <a:cubicBezTo>
                    <a:pt x="589" y="88"/>
                    <a:pt x="589" y="88"/>
                    <a:pt x="589" y="88"/>
                  </a:cubicBezTo>
                  <a:cubicBezTo>
                    <a:pt x="547" y="103"/>
                    <a:pt x="516" y="123"/>
                    <a:pt x="498" y="148"/>
                  </a:cubicBezTo>
                  <a:cubicBezTo>
                    <a:pt x="479" y="173"/>
                    <a:pt x="469" y="207"/>
                    <a:pt x="468" y="249"/>
                  </a:cubicBezTo>
                  <a:cubicBezTo>
                    <a:pt x="572" y="249"/>
                    <a:pt x="572" y="249"/>
                    <a:pt x="572" y="249"/>
                  </a:cubicBezTo>
                  <a:lnTo>
                    <a:pt x="572" y="4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5EF5EE-3B70-4DA9-9CA4-B61782592FBE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32" name="Slide Number">
            <a:extLst>
              <a:ext uri="{FF2B5EF4-FFF2-40B4-BE49-F238E27FC236}">
                <a16:creationId xmlns:a16="http://schemas.microsoft.com/office/drawing/2014/main" id="{FC713103-2866-494C-A53B-1AB3D87EEA7B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3" name="Logo">
            <a:extLst>
              <a:ext uri="{FF2B5EF4-FFF2-40B4-BE49-F238E27FC236}">
                <a16:creationId xmlns:a16="http://schemas.microsoft.com/office/drawing/2014/main" id="{CB047E31-151D-47D0-80D7-E717E2B69221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EEA3A2DC-1140-4EDC-B868-8D42AE958DD4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B821CE29-24BB-4400-BA45-0223522B7F7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08422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ure">
            <a:extLst>
              <a:ext uri="{FF2B5EF4-FFF2-40B4-BE49-F238E27FC236}">
                <a16:creationId xmlns:a16="http://schemas.microsoft.com/office/drawing/2014/main" id="{3C95BE6E-96AD-4084-ACEE-7830A9F3263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10" name="Affiliation">
            <a:extLst>
              <a:ext uri="{FF2B5EF4-FFF2-40B4-BE49-F238E27FC236}">
                <a16:creationId xmlns:a16="http://schemas.microsoft.com/office/drawing/2014/main" id="{03391EED-1D97-47E6-8177-6C95A24711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27843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111" name="Name">
            <a:extLst>
              <a:ext uri="{FF2B5EF4-FFF2-40B4-BE49-F238E27FC236}">
                <a16:creationId xmlns:a16="http://schemas.microsoft.com/office/drawing/2014/main" id="{F8ADE435-12F0-4A39-B8D8-C041290A99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27843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115" name="Text Placeholder 9">
            <a:extLst>
              <a:ext uri="{FF2B5EF4-FFF2-40B4-BE49-F238E27FC236}">
                <a16:creationId xmlns:a16="http://schemas.microsoft.com/office/drawing/2014/main" id="{F508999A-BE23-41E9-BBE2-1DC9042691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2784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/>
              <a:t>Three quote layout.</a:t>
            </a:r>
          </a:p>
        </p:txBody>
      </p:sp>
      <p:sp>
        <p:nvSpPr>
          <p:cNvPr id="113" name="Quote_Box">
            <a:extLst>
              <a:ext uri="{FF2B5EF4-FFF2-40B4-BE49-F238E27FC236}">
                <a16:creationId xmlns:a16="http://schemas.microsoft.com/office/drawing/2014/main" id="{63E5C30B-475D-4271-B492-051282960614}"/>
              </a:ext>
            </a:extLst>
          </p:cNvPr>
          <p:cNvSpPr/>
          <p:nvPr userDrawn="1"/>
        </p:nvSpPr>
        <p:spPr>
          <a:xfrm>
            <a:off x="8127844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4" name="Icon">
            <a:extLst>
              <a:ext uri="{FF2B5EF4-FFF2-40B4-BE49-F238E27FC236}">
                <a16:creationId xmlns:a16="http://schemas.microsoft.com/office/drawing/2014/main" id="{6207C573-4A51-45AB-8A2D-1B0EC0E0CF77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8263899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104" name="Affiliation">
            <a:extLst>
              <a:ext uri="{FF2B5EF4-FFF2-40B4-BE49-F238E27FC236}">
                <a16:creationId xmlns:a16="http://schemas.microsoft.com/office/drawing/2014/main" id="{705559C5-878A-4763-8DD2-8E2E436F4B4A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4472940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105" name="Name">
            <a:extLst>
              <a:ext uri="{FF2B5EF4-FFF2-40B4-BE49-F238E27FC236}">
                <a16:creationId xmlns:a16="http://schemas.microsoft.com/office/drawing/2014/main" id="{DF4D4582-8847-4F32-8324-0D3299EDB5AA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4472940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109" name="Text Placeholder 9">
            <a:extLst>
              <a:ext uri="{FF2B5EF4-FFF2-40B4-BE49-F238E27FC236}">
                <a16:creationId xmlns:a16="http://schemas.microsoft.com/office/drawing/2014/main" id="{4097F5C6-326F-4898-9FB9-3FC9B0D6639A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4472940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/>
              <a:t>Three quote layout.</a:t>
            </a:r>
          </a:p>
        </p:txBody>
      </p:sp>
      <p:sp>
        <p:nvSpPr>
          <p:cNvPr id="107" name="Quote_Box">
            <a:extLst>
              <a:ext uri="{FF2B5EF4-FFF2-40B4-BE49-F238E27FC236}">
                <a16:creationId xmlns:a16="http://schemas.microsoft.com/office/drawing/2014/main" id="{BBFBCDF7-264A-4503-9A4A-3935E8AFA293}"/>
              </a:ext>
            </a:extLst>
          </p:cNvPr>
          <p:cNvSpPr/>
          <p:nvPr userDrawn="1"/>
        </p:nvSpPr>
        <p:spPr>
          <a:xfrm>
            <a:off x="4471995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8" name="Icon">
            <a:extLst>
              <a:ext uri="{FF2B5EF4-FFF2-40B4-BE49-F238E27FC236}">
                <a16:creationId xmlns:a16="http://schemas.microsoft.com/office/drawing/2014/main" id="{D21F579F-48BF-483D-8137-FE8CA23EA9A1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608050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/>
          </a:p>
        </p:txBody>
      </p:sp>
      <p:sp>
        <p:nvSpPr>
          <p:cNvPr id="9" name="Affiliation">
            <a:extLst>
              <a:ext uri="{FF2B5EF4-FFF2-40B4-BE49-F238E27FC236}">
                <a16:creationId xmlns:a16="http://schemas.microsoft.com/office/drawing/2014/main" id="{39EF96E8-8057-43E5-A862-D955F5E6F29D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817111" y="5110903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Title / Company Name</a:t>
            </a:r>
          </a:p>
        </p:txBody>
      </p:sp>
      <p:sp>
        <p:nvSpPr>
          <p:cNvPr id="8" name="Name">
            <a:extLst>
              <a:ext uri="{FF2B5EF4-FFF2-40B4-BE49-F238E27FC236}">
                <a16:creationId xmlns:a16="http://schemas.microsoft.com/office/drawing/2014/main" id="{B25ECA0C-C715-4AD0-9C0F-8BF3F52AAC6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17112" y="4732338"/>
            <a:ext cx="3246120" cy="378565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Name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BDF67FD-4532-4FF0-8E1C-EAC346BA123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17112" y="1630264"/>
            <a:ext cx="3246120" cy="3102074"/>
          </a:xfrm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lIns="182880" tIns="182880" rIns="182880" bIns="182880">
            <a:noAutofit/>
          </a:bodyPr>
          <a:lstStyle>
            <a:lvl1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0"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​"/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spc="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defRPr sz="1600" b="1" i="0" cap="none" spc="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9pPr>
          </a:lstStyle>
          <a:p>
            <a:pPr lvl="0"/>
            <a:r>
              <a:rPr lang="en-US"/>
              <a:t>Three quote layout.</a:t>
            </a:r>
          </a:p>
        </p:txBody>
      </p:sp>
      <p:sp>
        <p:nvSpPr>
          <p:cNvPr id="36" name="Quote_Box">
            <a:extLst>
              <a:ext uri="{FF2B5EF4-FFF2-40B4-BE49-F238E27FC236}">
                <a16:creationId xmlns:a16="http://schemas.microsoft.com/office/drawing/2014/main" id="{42E56F5C-3AEB-4DE3-8888-7B24F0EA4953}"/>
              </a:ext>
            </a:extLst>
          </p:cNvPr>
          <p:cNvSpPr/>
          <p:nvPr userDrawn="1"/>
        </p:nvSpPr>
        <p:spPr>
          <a:xfrm>
            <a:off x="817112" y="1115459"/>
            <a:ext cx="509542" cy="50954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137160" rIns="0" bIns="137160" rtlCol="0" anchor="ctr">
            <a:noAutofit/>
          </a:bodyPr>
          <a:lstStyle/>
          <a:p>
            <a:pPr marL="285750" lvl="0" indent="-285750" algn="ctr" defTabSz="9144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3200" b="1" i="0" cap="all" spc="60" baseline="0">
              <a:solidFill>
                <a:schemeClr val="accent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Icon">
            <a:extLst>
              <a:ext uri="{FF2B5EF4-FFF2-40B4-BE49-F238E27FC236}">
                <a16:creationId xmlns:a16="http://schemas.microsoft.com/office/drawing/2014/main" id="{3DF19E5B-CFF4-45C8-B61A-F63CA122FB9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953167" y="1265256"/>
            <a:ext cx="237432" cy="186944"/>
          </a:xfrm>
          <a:custGeom>
            <a:avLst/>
            <a:gdLst>
              <a:gd name="T0" fmla="*/ 214 w 589"/>
              <a:gd name="T1" fmla="*/ 464 h 464"/>
              <a:gd name="T2" fmla="*/ 0 w 589"/>
              <a:gd name="T3" fmla="*/ 464 h 464"/>
              <a:gd name="T4" fmla="*/ 0 w 589"/>
              <a:gd name="T5" fmla="*/ 310 h 464"/>
              <a:gd name="T6" fmla="*/ 17 w 589"/>
              <a:gd name="T7" fmla="*/ 164 h 464"/>
              <a:gd name="T8" fmla="*/ 77 w 589"/>
              <a:gd name="T9" fmla="*/ 67 h 464"/>
              <a:gd name="T10" fmla="*/ 190 w 589"/>
              <a:gd name="T11" fmla="*/ 0 h 464"/>
              <a:gd name="T12" fmla="*/ 232 w 589"/>
              <a:gd name="T13" fmla="*/ 88 h 464"/>
              <a:gd name="T14" fmla="*/ 140 w 589"/>
              <a:gd name="T15" fmla="*/ 148 h 464"/>
              <a:gd name="T16" fmla="*/ 111 w 589"/>
              <a:gd name="T17" fmla="*/ 249 h 464"/>
              <a:gd name="T18" fmla="*/ 214 w 589"/>
              <a:gd name="T19" fmla="*/ 249 h 464"/>
              <a:gd name="T20" fmla="*/ 214 w 589"/>
              <a:gd name="T21" fmla="*/ 464 h 464"/>
              <a:gd name="T22" fmla="*/ 572 w 589"/>
              <a:gd name="T23" fmla="*/ 464 h 464"/>
              <a:gd name="T24" fmla="*/ 358 w 589"/>
              <a:gd name="T25" fmla="*/ 464 h 464"/>
              <a:gd name="T26" fmla="*/ 358 w 589"/>
              <a:gd name="T27" fmla="*/ 310 h 464"/>
              <a:gd name="T28" fmla="*/ 374 w 589"/>
              <a:gd name="T29" fmla="*/ 163 h 464"/>
              <a:gd name="T30" fmla="*/ 435 w 589"/>
              <a:gd name="T31" fmla="*/ 67 h 464"/>
              <a:gd name="T32" fmla="*/ 548 w 589"/>
              <a:gd name="T33" fmla="*/ 0 h 464"/>
              <a:gd name="T34" fmla="*/ 589 w 589"/>
              <a:gd name="T35" fmla="*/ 88 h 464"/>
              <a:gd name="T36" fmla="*/ 498 w 589"/>
              <a:gd name="T37" fmla="*/ 148 h 464"/>
              <a:gd name="T38" fmla="*/ 468 w 589"/>
              <a:gd name="T39" fmla="*/ 249 h 464"/>
              <a:gd name="T40" fmla="*/ 572 w 589"/>
              <a:gd name="T41" fmla="*/ 249 h 464"/>
              <a:gd name="T42" fmla="*/ 572 w 589"/>
              <a:gd name="T43" fmla="*/ 464 h 4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89" h="464">
                <a:moveTo>
                  <a:pt x="214" y="464"/>
                </a:moveTo>
                <a:cubicBezTo>
                  <a:pt x="0" y="464"/>
                  <a:pt x="0" y="464"/>
                  <a:pt x="0" y="464"/>
                </a:cubicBezTo>
                <a:cubicBezTo>
                  <a:pt x="0" y="310"/>
                  <a:pt x="0" y="310"/>
                  <a:pt x="0" y="310"/>
                </a:cubicBezTo>
                <a:cubicBezTo>
                  <a:pt x="0" y="248"/>
                  <a:pt x="6" y="199"/>
                  <a:pt x="17" y="164"/>
                </a:cubicBezTo>
                <a:cubicBezTo>
                  <a:pt x="28" y="128"/>
                  <a:pt x="48" y="96"/>
                  <a:pt x="77" y="67"/>
                </a:cubicBezTo>
                <a:cubicBezTo>
                  <a:pt x="107" y="39"/>
                  <a:pt x="144" y="16"/>
                  <a:pt x="190" y="0"/>
                </a:cubicBezTo>
                <a:cubicBezTo>
                  <a:pt x="232" y="88"/>
                  <a:pt x="232" y="88"/>
                  <a:pt x="232" y="88"/>
                </a:cubicBezTo>
                <a:cubicBezTo>
                  <a:pt x="189" y="103"/>
                  <a:pt x="159" y="123"/>
                  <a:pt x="140" y="148"/>
                </a:cubicBezTo>
                <a:cubicBezTo>
                  <a:pt x="122" y="173"/>
                  <a:pt x="112" y="207"/>
                  <a:pt x="111" y="249"/>
                </a:cubicBezTo>
                <a:cubicBezTo>
                  <a:pt x="214" y="249"/>
                  <a:pt x="214" y="249"/>
                  <a:pt x="214" y="249"/>
                </a:cubicBezTo>
                <a:lnTo>
                  <a:pt x="214" y="464"/>
                </a:lnTo>
                <a:close/>
                <a:moveTo>
                  <a:pt x="572" y="464"/>
                </a:moveTo>
                <a:cubicBezTo>
                  <a:pt x="358" y="464"/>
                  <a:pt x="358" y="464"/>
                  <a:pt x="358" y="464"/>
                </a:cubicBezTo>
                <a:cubicBezTo>
                  <a:pt x="358" y="310"/>
                  <a:pt x="358" y="310"/>
                  <a:pt x="358" y="310"/>
                </a:cubicBezTo>
                <a:cubicBezTo>
                  <a:pt x="358" y="248"/>
                  <a:pt x="363" y="199"/>
                  <a:pt x="374" y="163"/>
                </a:cubicBezTo>
                <a:cubicBezTo>
                  <a:pt x="385" y="128"/>
                  <a:pt x="405" y="96"/>
                  <a:pt x="435" y="67"/>
                </a:cubicBezTo>
                <a:cubicBezTo>
                  <a:pt x="465" y="39"/>
                  <a:pt x="502" y="16"/>
                  <a:pt x="548" y="0"/>
                </a:cubicBezTo>
                <a:cubicBezTo>
                  <a:pt x="589" y="88"/>
                  <a:pt x="589" y="88"/>
                  <a:pt x="589" y="88"/>
                </a:cubicBezTo>
                <a:cubicBezTo>
                  <a:pt x="547" y="103"/>
                  <a:pt x="516" y="123"/>
                  <a:pt x="498" y="148"/>
                </a:cubicBezTo>
                <a:cubicBezTo>
                  <a:pt x="479" y="173"/>
                  <a:pt x="469" y="207"/>
                  <a:pt x="468" y="249"/>
                </a:cubicBezTo>
                <a:cubicBezTo>
                  <a:pt x="572" y="249"/>
                  <a:pt x="572" y="249"/>
                  <a:pt x="572" y="249"/>
                </a:cubicBezTo>
                <a:lnTo>
                  <a:pt x="572" y="4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809D31E-8183-451E-99A7-97F7D20575CB}"/>
              </a:ext>
            </a:extLst>
          </p:cNvPr>
          <p:cNvSpPr>
            <a:spLocks noGrp="1"/>
          </p:cNvSpPr>
          <p:nvPr userDrawn="1">
            <p:ph type="ftr" sz="quarter" idx="2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37" name="Slide Number">
            <a:extLst>
              <a:ext uri="{FF2B5EF4-FFF2-40B4-BE49-F238E27FC236}">
                <a16:creationId xmlns:a16="http://schemas.microsoft.com/office/drawing/2014/main" id="{64FA7F3B-629E-4994-9D8D-543F3F50EDAD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8" name="Logo">
            <a:extLst>
              <a:ext uri="{FF2B5EF4-FFF2-40B4-BE49-F238E27FC236}">
                <a16:creationId xmlns:a16="http://schemas.microsoft.com/office/drawing/2014/main" id="{8D803CD8-0215-4AF5-8112-85A0C960BE0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FE609AA-87CA-4AAA-86B8-3A5F58ED1C2E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A9110DB-3204-4593-B863-F03340BAE92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39216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rge 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ure">
            <a:extLst>
              <a:ext uri="{FF2B5EF4-FFF2-40B4-BE49-F238E27FC236}">
                <a16:creationId xmlns:a16="http://schemas.microsoft.com/office/drawing/2014/main" id="{1E4985FC-C4A1-4C4E-9D8B-E1EF235D555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54FD730-BB81-4C20-B6E9-3E0B048CAC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1463040"/>
            <a:ext cx="11292840" cy="3785616"/>
          </a:xfrm>
        </p:spPr>
        <p:txBody>
          <a:bodyPr anchor="ctr"/>
          <a:lstStyle>
            <a:lvl1pPr algn="ctr">
              <a:lnSpc>
                <a:spcPct val="90000"/>
              </a:lnSpc>
              <a:defRPr lang="en-US" sz="44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/>
              <a:t>Large statement layout.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9D9AE906-1DB3-4285-A68A-0F8B8AC97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27E814A0-99D6-40C5-A745-5C658684C0F9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7" name="Logo">
            <a:extLst>
              <a:ext uri="{FF2B5EF4-FFF2-40B4-BE49-F238E27FC236}">
                <a16:creationId xmlns:a16="http://schemas.microsoft.com/office/drawing/2014/main" id="{CBA27C52-51B0-46E5-A354-FDA0C0E69C9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0AE504F3-CE1B-4FFA-90CB-0DB30ADE04CC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7EEFBCB-3E60-4B8E-989D-3A4D50513D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6565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D815A8-0624-4A10-B1F3-C19B0E2331B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005710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(No Texture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lide Number">
            <a:extLst>
              <a:ext uri="{FF2B5EF4-FFF2-40B4-BE49-F238E27FC236}">
                <a16:creationId xmlns:a16="http://schemas.microsoft.com/office/drawing/2014/main" id="{C1F06F61-6DD2-446B-987D-B384047C0878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25" name="Logo">
            <a:extLst>
              <a:ext uri="{FF2B5EF4-FFF2-40B4-BE49-F238E27FC236}">
                <a16:creationId xmlns:a16="http://schemas.microsoft.com/office/drawing/2014/main" id="{56CEE073-8BD3-492B-BD4A-547A71C58B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26" name="Freeform 5">
              <a:extLst>
                <a:ext uri="{FF2B5EF4-FFF2-40B4-BE49-F238E27FC236}">
                  <a16:creationId xmlns:a16="http://schemas.microsoft.com/office/drawing/2014/main" id="{FC4CFB3E-CC68-4065-BA51-35CB29381FC8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80F4F0DF-D1F7-485E-8B01-94A5F0B04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B5C1-1733-49B1-83F7-48444CAFE02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35428826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End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ure">
            <a:extLst>
              <a:ext uri="{FF2B5EF4-FFF2-40B4-BE49-F238E27FC236}">
                <a16:creationId xmlns:a16="http://schemas.microsoft.com/office/drawing/2014/main" id="{F2D524AB-E282-4686-B58B-641438DC9BE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D298B8-A731-40B0-A82D-73E38F5E3C48}"/>
              </a:ext>
            </a:extLst>
          </p:cNvPr>
          <p:cNvSpPr/>
          <p:nvPr userDrawn="1"/>
        </p:nvSpPr>
        <p:spPr>
          <a:xfrm>
            <a:off x="2990868" y="1895475"/>
            <a:ext cx="6496032" cy="2883030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077A18B9-3018-42E0-8877-4E494677B9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3757744" y="2807676"/>
            <a:ext cx="4676512" cy="1097280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6A3BF12-9A81-464B-8E0D-17C715D2D57B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5C73C4CA-E0CE-41EC-A841-98AAB5DA855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544514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ID">
            <a:extLst>
              <a:ext uri="{FF2B5EF4-FFF2-40B4-BE49-F238E27FC236}">
                <a16:creationId xmlns:a16="http://schemas.microsoft.com/office/drawing/2014/main" id="{B01B4ED1-11E6-4650-B725-EC73B57E4A24}"/>
              </a:ext>
            </a:extLst>
          </p:cNvPr>
          <p:cNvGrpSpPr/>
          <p:nvPr userDrawn="1"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grpSp>
          <p:nvGrpSpPr>
            <p:cNvPr id="90" name="5-Columns">
              <a:extLst>
                <a:ext uri="{FF2B5EF4-FFF2-40B4-BE49-F238E27FC236}">
                  <a16:creationId xmlns:a16="http://schemas.microsoft.com/office/drawing/2014/main" id="{7FDABA8A-9F63-4CB3-AD6D-E3081FE4A134}"/>
                </a:ext>
              </a:extLst>
            </p:cNvPr>
            <p:cNvGrpSpPr/>
            <p:nvPr userDrawn="1"/>
          </p:nvGrpSpPr>
          <p:grpSpPr>
            <a:xfrm>
              <a:off x="457196" y="6369995"/>
              <a:ext cx="11284638" cy="66775"/>
              <a:chOff x="457196" y="6369995"/>
              <a:chExt cx="11284638" cy="66775"/>
            </a:xfrm>
            <a:solidFill>
              <a:schemeClr val="accent1">
                <a:lumMod val="40000"/>
                <a:lumOff val="60000"/>
                <a:alpha val="35000"/>
              </a:schemeClr>
            </a:solidFill>
          </p:grpSpPr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EB8CCE06-2803-4BC4-8F52-8C22514AAC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7196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EFEE6688-BF23-4A0F-B580-67F2EB80DF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757020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0867ECC9-01B8-4FD0-AA00-DB2A4DF6D45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056844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74219B-904B-4014-A041-38C261EB95B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356668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lvl="0"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D37F15D0-DE02-4884-B44D-921B5400706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656491" y="6369995"/>
                <a:ext cx="2085343" cy="667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1" name="Columns">
              <a:extLst>
                <a:ext uri="{FF2B5EF4-FFF2-40B4-BE49-F238E27FC236}">
                  <a16:creationId xmlns:a16="http://schemas.microsoft.com/office/drawing/2014/main" id="{CA147F0F-2720-4D14-BF12-11A0E876C4F5}"/>
                </a:ext>
              </a:extLst>
            </p:cNvPr>
            <p:cNvGrpSpPr/>
            <p:nvPr userDrawn="1"/>
          </p:nvGrpSpPr>
          <p:grpSpPr>
            <a:xfrm>
              <a:off x="450165" y="422030"/>
              <a:ext cx="11291670" cy="5868573"/>
              <a:chOff x="450165" y="422030"/>
              <a:chExt cx="11291670" cy="5868573"/>
            </a:xfrm>
            <a:solidFill>
              <a:schemeClr val="accent1">
                <a:lumMod val="40000"/>
                <a:lumOff val="60000"/>
                <a:alpha val="20000"/>
              </a:schemeClr>
            </a:solidFill>
          </p:grpSpPr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9751839D-CEC1-45BE-9708-DAA3CE5F68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501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33028180-FC57-41E2-9874-BD949906CC3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40987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428A839-7BAF-4979-A0EE-91F40C11FE8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36958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8E5B971-2FFF-495D-904E-1754501FCDE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32929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2" name="Rectangle 231">
                <a:extLst>
                  <a:ext uri="{FF2B5EF4-FFF2-40B4-BE49-F238E27FC236}">
                    <a16:creationId xmlns:a16="http://schemas.microsoft.com/office/drawing/2014/main" id="{331A14FD-E4E3-44E8-90C4-63354F192CD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8900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825AFDC6-95BA-4E36-A7E5-2434D0A29B5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4871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4" name="Rectangle 233">
                <a:extLst>
                  <a:ext uri="{FF2B5EF4-FFF2-40B4-BE49-F238E27FC236}">
                    <a16:creationId xmlns:a16="http://schemas.microsoft.com/office/drawing/2014/main" id="{D716465D-EE0D-4453-A606-A83F187D3CB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20842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3DC79EC4-363A-4716-8E58-408C7D981B5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6813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49FF239A-FB3F-48EE-8991-0EE98B0258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12784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7" name="Rectangle 236">
                <a:extLst>
                  <a:ext uri="{FF2B5EF4-FFF2-40B4-BE49-F238E27FC236}">
                    <a16:creationId xmlns:a16="http://schemas.microsoft.com/office/drawing/2014/main" id="{942B26A2-737C-48BF-B21F-47EABB25FBE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908755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E3076E2C-385C-42BA-8312-8A176F92044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0047265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9B8902CC-F93D-4AE7-A8DC-25DC91A68DF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006977" y="422030"/>
                <a:ext cx="734858" cy="5868573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base">
                  <a:lnSpc>
                    <a:spcPct val="95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3667" spc="333">
                    <a:solidFill>
                      <a:prstClr val="white"/>
                    </a:solidFill>
                    <a:latin typeface="Franklin Gothic Book"/>
                  </a:rPr>
                  <a:t> </a:t>
                </a:r>
              </a:p>
            </p:txBody>
          </p:sp>
        </p:grpSp>
        <p:grpSp>
          <p:nvGrpSpPr>
            <p:cNvPr id="92" name="Half-Columns">
              <a:extLst>
                <a:ext uri="{FF2B5EF4-FFF2-40B4-BE49-F238E27FC236}">
                  <a16:creationId xmlns:a16="http://schemas.microsoft.com/office/drawing/2014/main" id="{204B2196-46C3-43E9-B91C-0070561E93CD}"/>
                </a:ext>
              </a:extLst>
            </p:cNvPr>
            <p:cNvGrpSpPr/>
            <p:nvPr userDrawn="1"/>
          </p:nvGrpSpPr>
          <p:grpSpPr>
            <a:xfrm>
              <a:off x="817594" y="422030"/>
              <a:ext cx="10556812" cy="5868573"/>
              <a:chOff x="817594" y="422030"/>
              <a:chExt cx="10556812" cy="5868573"/>
            </a:xfrm>
          </p:grpSpPr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B4C2424A-DAE7-47F5-803E-8B0C3C4C0B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75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1F10CFA4-C33B-4610-8DB6-2E8EC6F927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0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EB84BBF9-CCBD-4D1E-9F11-4BC2A4DEC4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73701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1256665B-0348-4F3E-ACD5-FD9756A20B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72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61724F5A-484B-49DE-9661-FAACDAE743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643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169D8861-3D05-4F47-A6E6-629CBE006E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1614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2AF0C905-F3F8-4655-B2FF-297DA836C0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7585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25C9DF23-3824-4397-B5F3-CA748E2542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3556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4810292C-F27F-4ADA-A818-ED47B4FDC9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49527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0FA31E9E-A1D6-4A1F-A31B-8155BD7639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45498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0ADD4CF6-2B17-408C-B1A2-571FACF84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414694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B1F99D05-254F-46BB-9DB1-7A8273EE2D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374406" y="422030"/>
                <a:ext cx="0" cy="5868573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Minor-Baselines">
              <a:extLst>
                <a:ext uri="{FF2B5EF4-FFF2-40B4-BE49-F238E27FC236}">
                  <a16:creationId xmlns:a16="http://schemas.microsoft.com/office/drawing/2014/main" id="{98E6344D-0E97-46AD-8557-F3655F4C668A}"/>
                </a:ext>
              </a:extLst>
            </p:cNvPr>
            <p:cNvGrpSpPr/>
            <p:nvPr userDrawn="1"/>
          </p:nvGrpSpPr>
          <p:grpSpPr>
            <a:xfrm>
              <a:off x="0" y="594635"/>
              <a:ext cx="12192000" cy="5523360"/>
              <a:chOff x="0" y="594635"/>
              <a:chExt cx="12192000" cy="5523360"/>
            </a:xfrm>
          </p:grpSpPr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43988CC1-B2D8-45F6-99EB-F0C991951B5A}"/>
                  </a:ext>
                </a:extLst>
              </p:cNvPr>
              <p:cNvCxnSpPr/>
              <p:nvPr userDrawn="1"/>
            </p:nvCxnSpPr>
            <p:spPr>
              <a:xfrm flipH="1">
                <a:off x="0" y="12850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FDC16D86-ECC2-46A0-98AD-FF37E7984488}"/>
                  </a:ext>
                </a:extLst>
              </p:cNvPr>
              <p:cNvCxnSpPr/>
              <p:nvPr userDrawn="1"/>
            </p:nvCxnSpPr>
            <p:spPr>
              <a:xfrm flipH="1">
                <a:off x="0" y="16302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73384F88-CFC2-485A-85E5-BC9A387E70FA}"/>
                  </a:ext>
                </a:extLst>
              </p:cNvPr>
              <p:cNvCxnSpPr/>
              <p:nvPr userDrawn="1"/>
            </p:nvCxnSpPr>
            <p:spPr>
              <a:xfrm flipH="1">
                <a:off x="0" y="19754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A7C0AFBD-D26D-4ADF-A7A4-2C3FA6041EFE}"/>
                  </a:ext>
                </a:extLst>
              </p:cNvPr>
              <p:cNvCxnSpPr/>
              <p:nvPr userDrawn="1"/>
            </p:nvCxnSpPr>
            <p:spPr>
              <a:xfrm flipH="1">
                <a:off x="0" y="23206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DB0F5EF3-3B04-4F24-AAF0-42DB116656FA}"/>
                  </a:ext>
                </a:extLst>
              </p:cNvPr>
              <p:cNvCxnSpPr/>
              <p:nvPr userDrawn="1"/>
            </p:nvCxnSpPr>
            <p:spPr>
              <a:xfrm flipH="1">
                <a:off x="0" y="26658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BCEB7FB8-D33A-40E7-837C-1FA51F98C0D6}"/>
                  </a:ext>
                </a:extLst>
              </p:cNvPr>
              <p:cNvCxnSpPr/>
              <p:nvPr userDrawn="1"/>
            </p:nvCxnSpPr>
            <p:spPr>
              <a:xfrm flipH="1">
                <a:off x="0" y="301110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16B25582-EDFD-47F5-ADFD-07688165CA6C}"/>
                  </a:ext>
                </a:extLst>
              </p:cNvPr>
              <p:cNvCxnSpPr/>
              <p:nvPr userDrawn="1"/>
            </p:nvCxnSpPr>
            <p:spPr>
              <a:xfrm flipH="1">
                <a:off x="0" y="335631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D8EBB482-69CF-40F9-8E45-C88546A14A6E}"/>
                  </a:ext>
                </a:extLst>
              </p:cNvPr>
              <p:cNvCxnSpPr/>
              <p:nvPr userDrawn="1"/>
            </p:nvCxnSpPr>
            <p:spPr>
              <a:xfrm flipH="1">
                <a:off x="0" y="370152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CE2B10BC-DCC9-40B3-82C4-86EB18E49EEC}"/>
                  </a:ext>
                </a:extLst>
              </p:cNvPr>
              <p:cNvCxnSpPr/>
              <p:nvPr userDrawn="1"/>
            </p:nvCxnSpPr>
            <p:spPr>
              <a:xfrm flipH="1">
                <a:off x="0" y="40467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2E5809F8-35AA-4D63-B6C8-44DAA8666405}"/>
                  </a:ext>
                </a:extLst>
              </p:cNvPr>
              <p:cNvCxnSpPr/>
              <p:nvPr userDrawn="1"/>
            </p:nvCxnSpPr>
            <p:spPr>
              <a:xfrm flipH="1">
                <a:off x="0" y="43919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3A46BE4C-4471-46C7-A09E-442332E02E5B}"/>
                  </a:ext>
                </a:extLst>
              </p:cNvPr>
              <p:cNvCxnSpPr/>
              <p:nvPr userDrawn="1"/>
            </p:nvCxnSpPr>
            <p:spPr>
              <a:xfrm flipH="1">
                <a:off x="0" y="473715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52072814-59AF-4554-A7A1-BB6D9C0EED50}"/>
                  </a:ext>
                </a:extLst>
              </p:cNvPr>
              <p:cNvCxnSpPr/>
              <p:nvPr userDrawn="1"/>
            </p:nvCxnSpPr>
            <p:spPr>
              <a:xfrm flipH="1">
                <a:off x="0" y="508236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32D6D8F-072E-4B53-B77E-DC633C5DA123}"/>
                  </a:ext>
                </a:extLst>
              </p:cNvPr>
              <p:cNvCxnSpPr/>
              <p:nvPr userDrawn="1"/>
            </p:nvCxnSpPr>
            <p:spPr>
              <a:xfrm flipH="1">
                <a:off x="0" y="542757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C36E0E73-A5E6-4E43-A3EA-1688EAC87F2E}"/>
                  </a:ext>
                </a:extLst>
              </p:cNvPr>
              <p:cNvCxnSpPr/>
              <p:nvPr userDrawn="1"/>
            </p:nvCxnSpPr>
            <p:spPr>
              <a:xfrm flipH="1">
                <a:off x="0" y="577278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364620E0-5F0B-419B-9A61-2736EE017C27}"/>
                  </a:ext>
                </a:extLst>
              </p:cNvPr>
              <p:cNvCxnSpPr/>
              <p:nvPr userDrawn="1"/>
            </p:nvCxnSpPr>
            <p:spPr>
              <a:xfrm flipH="1">
                <a:off x="0" y="93984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3600B6D8-8A6B-4BA6-9922-580E6EF2B022}"/>
                  </a:ext>
                </a:extLst>
              </p:cNvPr>
              <p:cNvCxnSpPr/>
              <p:nvPr userDrawn="1"/>
            </p:nvCxnSpPr>
            <p:spPr>
              <a:xfrm flipH="1">
                <a:off x="0" y="59463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779A02F2-15A0-4404-89EA-FD88F74D3901}"/>
                  </a:ext>
                </a:extLst>
              </p:cNvPr>
              <p:cNvCxnSpPr/>
              <p:nvPr userDrawn="1"/>
            </p:nvCxnSpPr>
            <p:spPr>
              <a:xfrm flipH="1">
                <a:off x="0" y="6117995"/>
                <a:ext cx="12192000" cy="0"/>
              </a:xfrm>
              <a:prstGeom prst="line">
                <a:avLst/>
              </a:prstGeom>
              <a:ln w="6350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Major-Baselines">
              <a:extLst>
                <a:ext uri="{FF2B5EF4-FFF2-40B4-BE49-F238E27FC236}">
                  <a16:creationId xmlns:a16="http://schemas.microsoft.com/office/drawing/2014/main" id="{6BF42672-DF70-44F3-B7CA-14A6979B434F}"/>
                </a:ext>
              </a:extLst>
            </p:cNvPr>
            <p:cNvGrpSpPr/>
            <p:nvPr userDrawn="1"/>
          </p:nvGrpSpPr>
          <p:grpSpPr>
            <a:xfrm>
              <a:off x="0" y="767240"/>
              <a:ext cx="12192000" cy="5178150"/>
              <a:chOff x="0" y="767240"/>
              <a:chExt cx="12192000" cy="5178150"/>
            </a:xfrm>
          </p:grpSpPr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F9CF9ECB-458C-47D9-B4BC-21087E05A585}"/>
                  </a:ext>
                </a:extLst>
              </p:cNvPr>
              <p:cNvCxnSpPr/>
              <p:nvPr/>
            </p:nvCxnSpPr>
            <p:spPr>
              <a:xfrm flipH="1">
                <a:off x="0" y="14576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36C496AA-6375-48D7-856A-D734E8E4CC99}"/>
                  </a:ext>
                </a:extLst>
              </p:cNvPr>
              <p:cNvCxnSpPr/>
              <p:nvPr/>
            </p:nvCxnSpPr>
            <p:spPr>
              <a:xfrm flipH="1">
                <a:off x="0" y="18028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08EA394B-F758-47C2-8E09-4C30FE4E9810}"/>
                  </a:ext>
                </a:extLst>
              </p:cNvPr>
              <p:cNvCxnSpPr/>
              <p:nvPr/>
            </p:nvCxnSpPr>
            <p:spPr>
              <a:xfrm flipH="1">
                <a:off x="0" y="21480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12C99AEE-DED4-4917-B2D7-796AEC3A484F}"/>
                  </a:ext>
                </a:extLst>
              </p:cNvPr>
              <p:cNvCxnSpPr/>
              <p:nvPr/>
            </p:nvCxnSpPr>
            <p:spPr>
              <a:xfrm flipH="1">
                <a:off x="0" y="24932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9C5D77AD-8508-45AD-834F-CE4F2430EA20}"/>
                  </a:ext>
                </a:extLst>
              </p:cNvPr>
              <p:cNvCxnSpPr/>
              <p:nvPr/>
            </p:nvCxnSpPr>
            <p:spPr>
              <a:xfrm flipH="1">
                <a:off x="0" y="283850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04E9F12A-A21A-40D7-AC40-55C2530CAAF2}"/>
                  </a:ext>
                </a:extLst>
              </p:cNvPr>
              <p:cNvCxnSpPr/>
              <p:nvPr/>
            </p:nvCxnSpPr>
            <p:spPr>
              <a:xfrm flipH="1">
                <a:off x="0" y="318371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E75DAFB1-56AC-4F65-BCF8-63F8201D42F1}"/>
                  </a:ext>
                </a:extLst>
              </p:cNvPr>
              <p:cNvCxnSpPr/>
              <p:nvPr/>
            </p:nvCxnSpPr>
            <p:spPr>
              <a:xfrm flipH="1">
                <a:off x="0" y="352892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57C01E0A-93E3-4ED0-B575-9CCBF85B5EB0}"/>
                  </a:ext>
                </a:extLst>
              </p:cNvPr>
              <p:cNvCxnSpPr/>
              <p:nvPr/>
            </p:nvCxnSpPr>
            <p:spPr>
              <a:xfrm flipH="1">
                <a:off x="0" y="387413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D5EB4A7E-05D6-4483-9749-137062ABB64E}"/>
                  </a:ext>
                </a:extLst>
              </p:cNvPr>
              <p:cNvCxnSpPr/>
              <p:nvPr/>
            </p:nvCxnSpPr>
            <p:spPr>
              <a:xfrm flipH="1">
                <a:off x="0" y="42193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0185FF42-7436-456C-B038-DF7FCC9B86C4}"/>
                  </a:ext>
                </a:extLst>
              </p:cNvPr>
              <p:cNvCxnSpPr/>
              <p:nvPr/>
            </p:nvCxnSpPr>
            <p:spPr>
              <a:xfrm flipH="1">
                <a:off x="0" y="45645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F71B5F2E-D126-4777-9BB0-A0FAB3F2CAFD}"/>
                  </a:ext>
                </a:extLst>
              </p:cNvPr>
              <p:cNvCxnSpPr/>
              <p:nvPr/>
            </p:nvCxnSpPr>
            <p:spPr>
              <a:xfrm flipH="1">
                <a:off x="0" y="490976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>
                <a:extLst>
                  <a:ext uri="{FF2B5EF4-FFF2-40B4-BE49-F238E27FC236}">
                    <a16:creationId xmlns:a16="http://schemas.microsoft.com/office/drawing/2014/main" id="{00090F01-D3B0-4CC1-B868-3834E45B2BEF}"/>
                  </a:ext>
                </a:extLst>
              </p:cNvPr>
              <p:cNvCxnSpPr/>
              <p:nvPr/>
            </p:nvCxnSpPr>
            <p:spPr>
              <a:xfrm flipH="1">
                <a:off x="0" y="525497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B49511C0-4CC6-4C57-BD16-06DFA68C5177}"/>
                  </a:ext>
                </a:extLst>
              </p:cNvPr>
              <p:cNvCxnSpPr/>
              <p:nvPr/>
            </p:nvCxnSpPr>
            <p:spPr>
              <a:xfrm flipH="1">
                <a:off x="0" y="560018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3DBF0E-1AA8-4FBC-BFCF-C35A665C6AAD}"/>
                  </a:ext>
                </a:extLst>
              </p:cNvPr>
              <p:cNvCxnSpPr/>
              <p:nvPr/>
            </p:nvCxnSpPr>
            <p:spPr>
              <a:xfrm flipH="1">
                <a:off x="0" y="594539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6F927AE-A157-4A95-BD1F-5D4003848AE5}"/>
                  </a:ext>
                </a:extLst>
              </p:cNvPr>
              <p:cNvCxnSpPr/>
              <p:nvPr/>
            </p:nvCxnSpPr>
            <p:spPr>
              <a:xfrm flipH="1">
                <a:off x="0" y="111245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AF1893BF-3A5C-45A7-80A6-F95888D2C2E9}"/>
                  </a:ext>
                </a:extLst>
              </p:cNvPr>
              <p:cNvCxnSpPr/>
              <p:nvPr/>
            </p:nvCxnSpPr>
            <p:spPr>
              <a:xfrm flipH="1">
                <a:off x="0" y="767240"/>
                <a:ext cx="12192000" cy="0"/>
              </a:xfrm>
              <a:prstGeom prst="line">
                <a:avLst/>
              </a:prstGeom>
              <a:ln w="9525">
                <a:solidFill>
                  <a:schemeClr val="accent2">
                    <a:lumMod val="40000"/>
                    <a:lumOff val="60000"/>
                    <a:alpha val="3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Margins">
              <a:extLst>
                <a:ext uri="{FF2B5EF4-FFF2-40B4-BE49-F238E27FC236}">
                  <a16:creationId xmlns:a16="http://schemas.microsoft.com/office/drawing/2014/main" id="{1987983C-C65D-47F1-8B52-9BB74C6156DF}"/>
                </a:ext>
              </a:extLst>
            </p:cNvPr>
            <p:cNvGrpSpPr/>
            <p:nvPr userDrawn="1"/>
          </p:nvGrpSpPr>
          <p:grpSpPr>
            <a:xfrm>
              <a:off x="0" y="-1"/>
              <a:ext cx="12192000" cy="6858001"/>
              <a:chOff x="0" y="-1"/>
              <a:chExt cx="12192000" cy="6858001"/>
            </a:xfrm>
          </p:grpSpPr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2D64F71A-57E0-44C6-B31D-7B42B82DD2CE}"/>
                  </a:ext>
                </a:extLst>
              </p:cNvPr>
              <p:cNvGrpSpPr/>
              <p:nvPr userDrawn="1"/>
            </p:nvGrpSpPr>
            <p:grpSpPr>
              <a:xfrm>
                <a:off x="450166" y="-1"/>
                <a:ext cx="11291668" cy="6858001"/>
                <a:chOff x="450166" y="-295422"/>
                <a:chExt cx="11291668" cy="7491047"/>
              </a:xfrm>
            </p:grpSpPr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7D8CFD01-2438-4217-AA3E-AC3BA160D143}"/>
                    </a:ext>
                  </a:extLst>
                </p:cNvPr>
                <p:cNvCxnSpPr/>
                <p:nvPr/>
              </p:nvCxnSpPr>
              <p:spPr>
                <a:xfrm>
                  <a:off x="450166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09FDB0BB-10D1-469E-A843-451C93653F0B}"/>
                    </a:ext>
                  </a:extLst>
                </p:cNvPr>
                <p:cNvCxnSpPr/>
                <p:nvPr/>
              </p:nvCxnSpPr>
              <p:spPr>
                <a:xfrm>
                  <a:off x="11741834" y="-295422"/>
                  <a:ext cx="0" cy="7491047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23DA59C4-54B1-44E7-8615-E9D3B756CD6D}"/>
                  </a:ext>
                </a:extLst>
              </p:cNvPr>
              <p:cNvGrpSpPr/>
              <p:nvPr userDrawn="1"/>
            </p:nvGrpSpPr>
            <p:grpSpPr>
              <a:xfrm>
                <a:off x="0" y="422030"/>
                <a:ext cx="12192000" cy="5868573"/>
                <a:chOff x="0" y="422030"/>
                <a:chExt cx="12192000" cy="5868573"/>
              </a:xfrm>
            </p:grpSpPr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25110C17-BFAC-419F-917B-35541EA792A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42203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9E58F6F-92A5-473B-9FED-3D90ECE09E5D}"/>
                    </a:ext>
                  </a:extLst>
                </p:cNvPr>
                <p:cNvCxnSpPr/>
                <p:nvPr userDrawn="1"/>
              </p:nvCxnSpPr>
              <p:spPr>
                <a:xfrm>
                  <a:off x="0" y="6290603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D0BD5319-1193-4438-BF01-B64CF6D0D212}"/>
                  </a:ext>
                </a:extLst>
              </p:cNvPr>
              <p:cNvGrpSpPr/>
              <p:nvPr userDrawn="1"/>
            </p:nvGrpSpPr>
            <p:grpSpPr>
              <a:xfrm>
                <a:off x="0" y="1457660"/>
                <a:ext cx="12192000" cy="345210"/>
                <a:chOff x="0" y="1457660"/>
                <a:chExt cx="12192000" cy="345210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ED443DF1-4231-4D92-8DA5-C1F4B954AFC4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45766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14C68D45-D4C2-497B-A9FF-6ADE11C36C5D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0" y="1802870"/>
                  <a:ext cx="12192000" cy="0"/>
                </a:xfrm>
                <a:prstGeom prst="line">
                  <a:avLst/>
                </a:prstGeom>
                <a:ln w="9525">
                  <a:solidFill>
                    <a:schemeClr val="bg2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139751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ure">
            <a:extLst>
              <a:ext uri="{FF2B5EF4-FFF2-40B4-BE49-F238E27FC236}">
                <a16:creationId xmlns:a16="http://schemas.microsoft.com/office/drawing/2014/main" id="{B43DC9BF-B86E-41C3-9025-257603C6C46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03C20BBD-F2FD-4A4D-B556-572D7207BCE8}"/>
              </a:ext>
            </a:extLst>
          </p:cNvPr>
          <p:cNvSpPr/>
          <p:nvPr userDrawn="1"/>
        </p:nvSpPr>
        <p:spPr>
          <a:xfrm>
            <a:off x="3555406" y="4109059"/>
            <a:ext cx="5169494" cy="1434491"/>
          </a:xfrm>
          <a:prstGeom prst="ellipse">
            <a:avLst/>
          </a:prstGeom>
          <a:gradFill flip="none" rotWithShape="1">
            <a:gsLst>
              <a:gs pos="55000">
                <a:schemeClr val="bg1"/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Logo">
            <a:extLst>
              <a:ext uri="{FF2B5EF4-FFF2-40B4-BE49-F238E27FC236}">
                <a16:creationId xmlns:a16="http://schemas.microsoft.com/office/drawing/2014/main" id="{E3F269C9-4FA8-4772-AD37-31EE93FFE599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5258125" y="4703638"/>
            <a:ext cx="1675750" cy="393192"/>
            <a:chOff x="1231901" y="5359401"/>
            <a:chExt cx="11210925" cy="2630487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9D9C9E1-25E5-483A-B7BC-660D3D3BFE4F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98453535-0FA3-4BC2-896D-B75809B1977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Ruler">
            <a:extLst>
              <a:ext uri="{FF2B5EF4-FFF2-40B4-BE49-F238E27FC236}">
                <a16:creationId xmlns:a16="http://schemas.microsoft.com/office/drawing/2014/main" id="{70E5BD5C-60C7-4101-99EB-CFC9224AD7B1}"/>
              </a:ext>
            </a:extLst>
          </p:cNvPr>
          <p:cNvGrpSpPr/>
          <p:nvPr userDrawn="1"/>
        </p:nvGrpSpPr>
        <p:grpSpPr>
          <a:xfrm>
            <a:off x="5273041" y="4219340"/>
            <a:ext cx="1645920" cy="339946"/>
            <a:chOff x="5273041" y="4219340"/>
            <a:chExt cx="1645920" cy="339946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101E02-F838-4187-B559-8AAE85AB8E2C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3" y="4219340"/>
              <a:ext cx="0" cy="33994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04FBA9-913D-4B32-AC77-21FE53C07630}"/>
                </a:ext>
              </a:extLst>
            </p:cNvPr>
            <p:cNvCxnSpPr/>
            <p:nvPr/>
          </p:nvCxnSpPr>
          <p:spPr>
            <a:xfrm>
              <a:off x="527304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7620BDF-DEE5-4359-9427-F80C2D3B2F2A}"/>
                </a:ext>
              </a:extLst>
            </p:cNvPr>
            <p:cNvCxnSpPr/>
            <p:nvPr/>
          </p:nvCxnSpPr>
          <p:spPr>
            <a:xfrm>
              <a:off x="5364485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09FFEF8-C551-442A-BFBE-82B27BAA70D4}"/>
                </a:ext>
              </a:extLst>
            </p:cNvPr>
            <p:cNvCxnSpPr/>
            <p:nvPr/>
          </p:nvCxnSpPr>
          <p:spPr>
            <a:xfrm>
              <a:off x="545592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30E7191-0FEE-4B6B-AAE0-7E6505AAFF96}"/>
                </a:ext>
              </a:extLst>
            </p:cNvPr>
            <p:cNvCxnSpPr/>
            <p:nvPr/>
          </p:nvCxnSpPr>
          <p:spPr>
            <a:xfrm>
              <a:off x="5547364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0B20760-2C74-490B-8779-0A3CEC331376}"/>
                </a:ext>
              </a:extLst>
            </p:cNvPr>
            <p:cNvCxnSpPr/>
            <p:nvPr/>
          </p:nvCxnSpPr>
          <p:spPr>
            <a:xfrm>
              <a:off x="563880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2C7CD8C-10E9-4C4D-AF46-8EAA7E7B84D7}"/>
                </a:ext>
              </a:extLst>
            </p:cNvPr>
            <p:cNvCxnSpPr/>
            <p:nvPr/>
          </p:nvCxnSpPr>
          <p:spPr>
            <a:xfrm>
              <a:off x="5730244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A9DBD41-B998-4B1C-A2AD-746277984ECF}"/>
                </a:ext>
              </a:extLst>
            </p:cNvPr>
            <p:cNvCxnSpPr/>
            <p:nvPr/>
          </p:nvCxnSpPr>
          <p:spPr>
            <a:xfrm>
              <a:off x="5821684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0011DFB-F9A6-4F90-A169-06A40F2D4491}"/>
                </a:ext>
              </a:extLst>
            </p:cNvPr>
            <p:cNvCxnSpPr/>
            <p:nvPr/>
          </p:nvCxnSpPr>
          <p:spPr>
            <a:xfrm>
              <a:off x="5913123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FCB742D-4AAE-446A-95AF-D86CE705B38D}"/>
                </a:ext>
              </a:extLst>
            </p:cNvPr>
            <p:cNvCxnSpPr/>
            <p:nvPr/>
          </p:nvCxnSpPr>
          <p:spPr>
            <a:xfrm>
              <a:off x="600456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3622024-A6FB-4862-AAA9-378E17CB2F65}"/>
                </a:ext>
              </a:extLst>
            </p:cNvPr>
            <p:cNvCxnSpPr/>
            <p:nvPr/>
          </p:nvCxnSpPr>
          <p:spPr>
            <a:xfrm>
              <a:off x="6187443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0DDF8BE4-F228-4207-9F16-38714201F036}"/>
                </a:ext>
              </a:extLst>
            </p:cNvPr>
            <p:cNvCxnSpPr/>
            <p:nvPr/>
          </p:nvCxnSpPr>
          <p:spPr>
            <a:xfrm>
              <a:off x="627888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F0D7718-987E-4A31-88D8-257BD9D16439}"/>
                </a:ext>
              </a:extLst>
            </p:cNvPr>
            <p:cNvCxnSpPr/>
            <p:nvPr/>
          </p:nvCxnSpPr>
          <p:spPr>
            <a:xfrm>
              <a:off x="637032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1895AC8-2DE9-4C57-9175-D6619461AA6A}"/>
                </a:ext>
              </a:extLst>
            </p:cNvPr>
            <p:cNvCxnSpPr/>
            <p:nvPr/>
          </p:nvCxnSpPr>
          <p:spPr>
            <a:xfrm>
              <a:off x="6461762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15B7B8D-36D9-46DB-BDD6-8D7FCA31766A}"/>
                </a:ext>
              </a:extLst>
            </p:cNvPr>
            <p:cNvCxnSpPr/>
            <p:nvPr/>
          </p:nvCxnSpPr>
          <p:spPr>
            <a:xfrm>
              <a:off x="6553202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1AF8FD-CBB7-47C3-92D4-68F412B850C3}"/>
                </a:ext>
              </a:extLst>
            </p:cNvPr>
            <p:cNvCxnSpPr/>
            <p:nvPr/>
          </p:nvCxnSpPr>
          <p:spPr>
            <a:xfrm>
              <a:off x="6644642" y="4391160"/>
              <a:ext cx="0" cy="168126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75397F3-9A79-4A57-9C34-2D06B47E2F34}"/>
                </a:ext>
              </a:extLst>
            </p:cNvPr>
            <p:cNvCxnSpPr/>
            <p:nvPr/>
          </p:nvCxnSpPr>
          <p:spPr>
            <a:xfrm>
              <a:off x="673608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17F042D-D6EC-49C7-8409-4FB587063A25}"/>
                </a:ext>
              </a:extLst>
            </p:cNvPr>
            <p:cNvCxnSpPr/>
            <p:nvPr/>
          </p:nvCxnSpPr>
          <p:spPr>
            <a:xfrm>
              <a:off x="6827521" y="4447203"/>
              <a:ext cx="0" cy="112083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7F47560C-6D83-4B1E-A656-E798CCE71DB3}"/>
                </a:ext>
              </a:extLst>
            </p:cNvPr>
            <p:cNvCxnSpPr/>
            <p:nvPr/>
          </p:nvCxnSpPr>
          <p:spPr>
            <a:xfrm>
              <a:off x="6918961" y="4503244"/>
              <a:ext cx="0" cy="56042"/>
            </a:xfrm>
            <a:prstGeom prst="line">
              <a:avLst/>
            </a:prstGeom>
            <a:ln w="12700" cap="flat">
              <a:solidFill>
                <a:schemeClr val="accent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Speaker Name">
            <a:extLst>
              <a:ext uri="{FF2B5EF4-FFF2-40B4-BE49-F238E27FC236}">
                <a16:creationId xmlns:a16="http://schemas.microsoft.com/office/drawing/2014/main" id="{0D03EEEE-B07B-48F4-B55F-C322BA4FCC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29295" y="2953512"/>
            <a:ext cx="4020340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Speaker Name</a:t>
            </a:r>
          </a:p>
        </p:txBody>
      </p:sp>
      <p:sp>
        <p:nvSpPr>
          <p:cNvPr id="58" name="Text Placeholder 128">
            <a:extLst>
              <a:ext uri="{FF2B5EF4-FFF2-40B4-BE49-F238E27FC236}">
                <a16:creationId xmlns:a16="http://schemas.microsoft.com/office/drawing/2014/main" id="{02F3F674-6E3E-4B4F-A461-192B2E1A3EA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49638" y="2953512"/>
            <a:ext cx="1513062" cy="402336"/>
          </a:xfrm>
          <a:solidFill>
            <a:schemeClr val="tx1">
              <a:lumMod val="85000"/>
              <a:lumOff val="15000"/>
            </a:schemeClr>
          </a:solidFill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600" b="1" i="1" cap="all" spc="6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 algn="ctr">
              <a:spcBef>
                <a:spcPct val="0"/>
              </a:spcBef>
            </a:pPr>
            <a:r>
              <a:rPr lang="en-US"/>
              <a:t>YYYY.MM.DD</a:t>
            </a:r>
          </a:p>
        </p:txBody>
      </p:sp>
      <p:sp>
        <p:nvSpPr>
          <p:cNvPr id="59" name="Speaker Title">
            <a:extLst>
              <a:ext uri="{FF2B5EF4-FFF2-40B4-BE49-F238E27FC236}">
                <a16:creationId xmlns:a16="http://schemas.microsoft.com/office/drawing/2014/main" id="{058F1415-E1D6-47DA-A185-76C3FC2257D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329295" y="3355848"/>
            <a:ext cx="5533405" cy="402336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wrap="square" lIns="182880" tIns="0" rIns="18288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600" b="0" i="1" cap="none" spc="6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182880" lvl="0" indent="-182880">
              <a:spcBef>
                <a:spcPct val="0"/>
              </a:spcBef>
            </a:pPr>
            <a:r>
              <a:rPr lang="en-US"/>
              <a:t>Speaker Title / Company Name</a:t>
            </a:r>
          </a:p>
        </p:txBody>
      </p:sp>
      <p:sp>
        <p:nvSpPr>
          <p:cNvPr id="11" name="Subtitle">
            <a:extLst>
              <a:ext uri="{FF2B5EF4-FFF2-40B4-BE49-F238E27FC236}">
                <a16:creationId xmlns:a16="http://schemas.microsoft.com/office/drawing/2014/main" id="{5B3A83E2-FA5C-4BC9-8B76-2DE81BEB6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3329295" y="2440333"/>
            <a:ext cx="5533406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 algn="ctr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/>
              <a:t>subtitle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14F1EC20-D177-4F9A-AF02-5ABB483C64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9700" y="935570"/>
            <a:ext cx="9372600" cy="1335024"/>
          </a:xfrm>
        </p:spPr>
        <p:txBody>
          <a:bodyPr anchor="b"/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/>
              <a:t>Title Slide</a:t>
            </a:r>
            <a:br>
              <a:rPr lang="en-US"/>
            </a:br>
            <a:r>
              <a:rPr lang="en-US"/>
              <a:t>with Subtitle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0DA467-6522-4105-A238-D69A42AC0280}"/>
              </a:ext>
            </a:extLst>
          </p:cNvPr>
          <p:cNvSpPr/>
          <p:nvPr userDrawn="1"/>
        </p:nvSpPr>
        <p:spPr>
          <a:xfrm>
            <a:off x="0" y="0"/>
            <a:ext cx="12192000" cy="141619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txBody>
          <a:bodyPr vert="horz" lIns="137160" tIns="73152" rIns="137160" bIns="73152" rtlCol="0" anchor="ctr">
            <a:noAutofit/>
          </a:bodyPr>
          <a:lstStyle/>
          <a:p>
            <a:pPr marL="182880" lvl="0" indent="-182880" algn="ctr" defTabSz="914400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</a:pPr>
            <a:endParaRPr lang="en-US" sz="1600" b="1" cap="all" spc="300" baseline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69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ure">
            <a:extLst>
              <a:ext uri="{FF2B5EF4-FFF2-40B4-BE49-F238E27FC236}">
                <a16:creationId xmlns:a16="http://schemas.microsoft.com/office/drawing/2014/main" id="{8069FB3F-2D73-4C3F-A7A8-E6A22F71C3A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544ECD5-A100-4CBB-BE85-5E2DB9399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1034" b="37183"/>
          <a:stretch/>
        </p:blipFill>
        <p:spPr>
          <a:xfrm>
            <a:off x="0" y="5372101"/>
            <a:ext cx="2354138" cy="1485900"/>
          </a:xfrm>
          <a:prstGeom prst="rect">
            <a:avLst/>
          </a:prstGeom>
        </p:spPr>
      </p:pic>
      <p:sp>
        <p:nvSpPr>
          <p:cNvPr id="5" name="Subtitle">
            <a:extLst>
              <a:ext uri="{FF2B5EF4-FFF2-40B4-BE49-F238E27FC236}">
                <a16:creationId xmlns:a16="http://schemas.microsoft.com/office/drawing/2014/main" id="{1C588A51-7159-4E94-9856-B64483B8F9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479908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/>
              <a:t>Subtitle (Delete if not used)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CDB11C21-4702-4664-8D59-793314F8EA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528919"/>
            <a:ext cx="9372600" cy="1214393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Segue Layout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052D0D-2EA4-4CCE-90FA-A02A78C3585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17" name="Slide Number">
            <a:extLst>
              <a:ext uri="{FF2B5EF4-FFF2-40B4-BE49-F238E27FC236}">
                <a16:creationId xmlns:a16="http://schemas.microsoft.com/office/drawing/2014/main" id="{C761C9BF-9222-4B2A-A19A-B5A2710D93B3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18" name="Logo">
            <a:extLst>
              <a:ext uri="{FF2B5EF4-FFF2-40B4-BE49-F238E27FC236}">
                <a16:creationId xmlns:a16="http://schemas.microsoft.com/office/drawing/2014/main" id="{507CC42B-659C-4CD4-9F20-358BBD7B0A6B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48801B8-52B3-47AC-9853-2375E256E3A9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64F20CB9-4127-4672-B9D3-714FA916023D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8433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600" b="1" cap="all" spc="300" baseline="0" dirty="0">
                <a:solidFill>
                  <a:schemeClr val="bg1"/>
                </a:solidFill>
              </a:defRPr>
            </a:lvl1pPr>
          </a:lstStyle>
          <a:p>
            <a:pPr marL="182880" lvl="0" indent="-182880"/>
            <a:r>
              <a:rPr lang="en-US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DC8EF-0ABA-4B52-AEA2-7A3943163EA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2B8CEC4-B0CD-4400-A6AD-DD3E12310A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944949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9775447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6" progId="TCLayout.ActiveDocument.1">
                  <p:embed/>
                </p:oleObj>
              </mc:Choice>
              <mc:Fallback>
                <p:oleObj name="think-cell Slide" r:id="rId3" imgW="473" imgH="476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960892"/>
            <a:ext cx="11292840" cy="4479059"/>
          </a:xfrm>
        </p:spPr>
        <p:txBody>
          <a:bodyPr/>
          <a:lstStyle>
            <a:lvl1pPr>
              <a:spcBef>
                <a:spcPts val="300"/>
              </a:spcBef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spcBef>
                <a:spcPts val="0"/>
              </a:spcBef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spcBef>
                <a:spcPts val="0"/>
              </a:spcBef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457200" indent="-457200">
              <a:buFont typeface="Arial" panose="020B0604020202020204" pitchFamily="34" charset="0"/>
              <a:buChar char="•"/>
              <a:defRPr/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742950" indent="-173038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5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94C0C-A1DE-4B4E-81B9-1791716845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56CA66E-0730-4548-BD28-48477B0C3C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3937036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208776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869"/>
            <a:ext cx="5532120" cy="447905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08BA35-76C2-4ED8-B770-6CBDC27C821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0187FFC-2B63-49CE-B2BC-B238E1BC7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400902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E7D5292-8D24-405D-9E5D-79D2DD40F68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29016" y="1802869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419DE35-D0AB-4348-89C4-2714CF5EEDE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289298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2424"/>
            <a:ext cx="3611880" cy="4479504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745379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Subtitle (Delete if not used)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04F64A-6956-41D3-B0E4-CCC3453A7F7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Optional Title of the Presentation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9030608-2773-46C2-905B-B17C3B831C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Three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3108058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99E3BF3-DA31-48DD-AC45-91FC2DBAAD4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51704" y="0"/>
            <a:ext cx="6940296" cy="6858000"/>
          </a:xfrm>
          <a:solidFill>
            <a:schemeClr val="bg1">
              <a:lumMod val="85000"/>
            </a:schemeClr>
          </a:solidFill>
        </p:spPr>
        <p:txBody>
          <a:bodyPr vert="horz" lIns="0" tIns="0" rIns="0" bIns="822960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lvl="0" algn="ctr"/>
            <a:r>
              <a:rPr lang="en-US"/>
              <a:t>Click icon below to insert picture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D468E16-0E6F-4B64-BCD8-5D8D8376E1A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9580" y="1801368"/>
            <a:ext cx="4206240" cy="44805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ubtitle">
            <a:extLst>
              <a:ext uri="{FF2B5EF4-FFF2-40B4-BE49-F238E27FC236}">
                <a16:creationId xmlns:a16="http://schemas.microsoft.com/office/drawing/2014/main" id="{DFCA12C4-AE90-4F31-9EA7-3AA24CB391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ltGray">
          <a:xfrm>
            <a:off x="449201" y="920555"/>
            <a:ext cx="4206240" cy="393954"/>
          </a:xfr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</p:spPr>
        <p:txBody>
          <a:bodyPr vert="horz" lIns="137160" tIns="73152" rIns="137160" bIns="73152" rtlCol="0" anchor="ctr">
            <a:spAutoFit/>
          </a:bodyPr>
          <a:lstStyle>
            <a:lvl1pPr marL="0" indent="0">
              <a:buNone/>
              <a:defRPr lang="en-US" sz="1600" b="1" kern="1200" cap="all" spc="3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85750" lvl="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/>
              <a:t>Subtitle (D.I.N.U.)</a:t>
            </a:r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D051183-1C65-4067-A80F-CAB4F09E82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02" y="372339"/>
            <a:ext cx="4206240" cy="492443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Photo Right Layout</a:t>
            </a:r>
          </a:p>
        </p:txBody>
      </p:sp>
    </p:spTree>
    <p:extLst>
      <p:ext uri="{BB962C8B-B14F-4D97-AF65-F5344CB8AC3E}">
        <p14:creationId xmlns:p14="http://schemas.microsoft.com/office/powerpoint/2010/main" val="3194192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04A056E-0A81-49A4-A1E8-EC8E2D83F6A9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0" y="447"/>
            <a:ext cx="12192000" cy="6857107"/>
          </a:xfrm>
          <a:solidFill>
            <a:schemeClr val="bg1">
              <a:lumMod val="85000"/>
            </a:schemeClr>
          </a:solidFill>
        </p:spPr>
        <p:txBody>
          <a:bodyPr bIns="640080" anchor="ctr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below to insert a picture</a:t>
            </a:r>
          </a:p>
        </p:txBody>
      </p:sp>
    </p:spTree>
    <p:extLst>
      <p:ext uri="{BB962C8B-B14F-4D97-AF65-F5344CB8AC3E}">
        <p14:creationId xmlns:p14="http://schemas.microsoft.com/office/powerpoint/2010/main" val="95436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 userDrawn="1"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427299523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2" imgW="473" imgH="476" progId="TCLayout.ActiveDocument.1">
                  <p:embed/>
                </p:oleObj>
              </mc:Choice>
              <mc:Fallback>
                <p:oleObj name="think-cell Slide" r:id="rId22" imgW="473" imgH="476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446518C-C5C5-4D58-B4D2-B85C0BD81B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/>
          <a:srcRect l="15280" b="23627"/>
          <a:stretch/>
        </p:blipFill>
        <p:spPr>
          <a:xfrm>
            <a:off x="0" y="6024563"/>
            <a:ext cx="2112478" cy="83343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098CF84-0D02-4614-8A26-93A1CB865A2B}"/>
              </a:ext>
            </a:extLst>
          </p:cNvPr>
          <p:cNvSpPr/>
          <p:nvPr userDrawn="1"/>
        </p:nvSpPr>
        <p:spPr>
          <a:xfrm>
            <a:off x="0" y="0"/>
            <a:ext cx="327025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9773789E-1482-4DF2-AC34-ED595BC86F6F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006977" y="6447297"/>
            <a:ext cx="735822" cy="153888"/>
          </a:xfrm>
          <a:prstGeom prst="rect">
            <a:avLst/>
          </a:prstGeom>
        </p:spPr>
        <p:txBody>
          <a:bodyPr vert="horz" wrap="square" lIns="0" tIns="0" rIns="0" bIns="0" rtlCol="0" anchor="ctr">
            <a:no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00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0862D98-B5C3-4BE4-8A34-4F5B36AB20BC}" type="slidenum">
              <a:rPr lang="en-US" smtClean="0">
                <a:solidFill>
                  <a:schemeClr val="bg1">
                    <a:lumMod val="65000"/>
                  </a:schemeClr>
                </a:solidFill>
              </a:rPr>
              <a:pPr/>
              <a:t>‹#›</a:t>
            </a:fld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14A8E363-B738-48A5-915F-96EF63027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9201" y="1802870"/>
            <a:ext cx="11293597" cy="447570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First level: Bullet, 20pt</a:t>
            </a:r>
          </a:p>
          <a:p>
            <a:pPr lvl="1"/>
            <a:r>
              <a:rPr lang="en-US"/>
              <a:t>Second level: Sub-bullet 1, 18pt</a:t>
            </a:r>
          </a:p>
          <a:p>
            <a:pPr lvl="2"/>
            <a:r>
              <a:rPr lang="en-US"/>
              <a:t>Third level: Sub-bullet 2, 16pt</a:t>
            </a:r>
          </a:p>
          <a:p>
            <a:pPr lvl="3"/>
            <a:r>
              <a:rPr lang="en-US"/>
              <a:t>Fourth level: Heading 1, 28pt</a:t>
            </a:r>
          </a:p>
          <a:p>
            <a:pPr lvl="4"/>
            <a:r>
              <a:rPr lang="en-US"/>
              <a:t>Fifth level: Description 1, 18pt</a:t>
            </a:r>
          </a:p>
          <a:p>
            <a:pPr lvl="5"/>
            <a:r>
              <a:rPr lang="en-US"/>
              <a:t>Sixth level: Heading 2, 22pt</a:t>
            </a:r>
          </a:p>
          <a:p>
            <a:pPr lvl="6"/>
            <a:r>
              <a:rPr lang="en-US"/>
              <a:t>Seventh level: Description 2, 16pt</a:t>
            </a:r>
          </a:p>
          <a:p>
            <a:pPr lvl="7"/>
            <a:r>
              <a:rPr lang="en-US"/>
              <a:t>Eighth level: Stats 1, 36pt</a:t>
            </a:r>
          </a:p>
          <a:p>
            <a:pPr lvl="8"/>
            <a:r>
              <a:rPr lang="en-US"/>
              <a:t>Ninth level: Stats 2, 48pt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Title, 32pt</a:t>
            </a:r>
          </a:p>
        </p:txBody>
      </p:sp>
      <p:grpSp>
        <p:nvGrpSpPr>
          <p:cNvPr id="8" name="Logo">
            <a:extLst>
              <a:ext uri="{FF2B5EF4-FFF2-40B4-BE49-F238E27FC236}">
                <a16:creationId xmlns:a16="http://schemas.microsoft.com/office/drawing/2014/main" id="{CBB5A743-284E-4F77-9C07-20F6113DB3BD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428653" y="6447297"/>
            <a:ext cx="914400" cy="214552"/>
            <a:chOff x="1231901" y="5359401"/>
            <a:chExt cx="11210925" cy="2630487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B597971-37D3-4BC0-93F4-2E4A0C596B82}"/>
                </a:ext>
              </a:extLst>
            </p:cNvPr>
            <p:cNvSpPr>
              <a:spLocks noEditPoints="1"/>
            </p:cNvSpPr>
            <p:nvPr userDrawn="1"/>
          </p:nvSpPr>
          <p:spPr bwMode="black">
            <a:xfrm>
              <a:off x="5105401" y="5586413"/>
              <a:ext cx="7337425" cy="2147887"/>
            </a:xfrm>
            <a:custGeom>
              <a:avLst/>
              <a:gdLst>
                <a:gd name="T0" fmla="*/ 0 w 3931"/>
                <a:gd name="T1" fmla="*/ 803 h 1148"/>
                <a:gd name="T2" fmla="*/ 552 w 3931"/>
                <a:gd name="T3" fmla="*/ 1142 h 1148"/>
                <a:gd name="T4" fmla="*/ 388 w 3931"/>
                <a:gd name="T5" fmla="*/ 853 h 1148"/>
                <a:gd name="T6" fmla="*/ 388 w 3931"/>
                <a:gd name="T7" fmla="*/ 1092 h 1148"/>
                <a:gd name="T8" fmla="*/ 620 w 3931"/>
                <a:gd name="T9" fmla="*/ 974 h 1148"/>
                <a:gd name="T10" fmla="*/ 887 w 3931"/>
                <a:gd name="T11" fmla="*/ 900 h 1148"/>
                <a:gd name="T12" fmla="*/ 701 w 3931"/>
                <a:gd name="T13" fmla="*/ 877 h 1148"/>
                <a:gd name="T14" fmla="*/ 828 w 3931"/>
                <a:gd name="T15" fmla="*/ 1048 h 1148"/>
                <a:gd name="T16" fmla="*/ 762 w 3931"/>
                <a:gd name="T17" fmla="*/ 1148 h 1148"/>
                <a:gd name="T18" fmla="*/ 1018 w 3931"/>
                <a:gd name="T19" fmla="*/ 1142 h 1148"/>
                <a:gd name="T20" fmla="*/ 1169 w 3931"/>
                <a:gd name="T21" fmla="*/ 943 h 1148"/>
                <a:gd name="T22" fmla="*/ 1533 w 3931"/>
                <a:gd name="T23" fmla="*/ 1142 h 1148"/>
                <a:gd name="T24" fmla="*/ 1327 w 3931"/>
                <a:gd name="T25" fmla="*/ 803 h 1148"/>
                <a:gd name="T26" fmla="*/ 1596 w 3931"/>
                <a:gd name="T27" fmla="*/ 1142 h 1148"/>
                <a:gd name="T28" fmla="*/ 1719 w 3931"/>
                <a:gd name="T29" fmla="*/ 844 h 1148"/>
                <a:gd name="T30" fmla="*/ 1834 w 3931"/>
                <a:gd name="T31" fmla="*/ 1148 h 1148"/>
                <a:gd name="T32" fmla="*/ 1833 w 3931"/>
                <a:gd name="T33" fmla="*/ 1099 h 1148"/>
                <a:gd name="T34" fmla="*/ 2274 w 3931"/>
                <a:gd name="T35" fmla="*/ 1142 h 1148"/>
                <a:gd name="T36" fmla="*/ 2274 w 3931"/>
                <a:gd name="T37" fmla="*/ 1092 h 1148"/>
                <a:gd name="T38" fmla="*/ 2360 w 3931"/>
                <a:gd name="T39" fmla="*/ 844 h 1148"/>
                <a:gd name="T40" fmla="*/ 2475 w 3931"/>
                <a:gd name="T41" fmla="*/ 1148 h 1148"/>
                <a:gd name="T42" fmla="*/ 2475 w 3931"/>
                <a:gd name="T43" fmla="*/ 1099 h 1148"/>
                <a:gd name="T44" fmla="*/ 2862 w 3931"/>
                <a:gd name="T45" fmla="*/ 1148 h 1148"/>
                <a:gd name="T46" fmla="*/ 2949 w 3931"/>
                <a:gd name="T47" fmla="*/ 822 h 1148"/>
                <a:gd name="T48" fmla="*/ 2905 w 3931"/>
                <a:gd name="T49" fmla="*/ 856 h 1148"/>
                <a:gd name="T50" fmla="*/ 2864 w 3931"/>
                <a:gd name="T51" fmla="*/ 1101 h 1148"/>
                <a:gd name="T52" fmla="*/ 2857 w 3931"/>
                <a:gd name="T53" fmla="*/ 955 h 1148"/>
                <a:gd name="T54" fmla="*/ 2862 w 3931"/>
                <a:gd name="T55" fmla="*/ 1148 h 1148"/>
                <a:gd name="T56" fmla="*/ 3139 w 3931"/>
                <a:gd name="T57" fmla="*/ 1142 h 1148"/>
                <a:gd name="T58" fmla="*/ 3458 w 3931"/>
                <a:gd name="T59" fmla="*/ 853 h 1148"/>
                <a:gd name="T60" fmla="*/ 3298 w 3931"/>
                <a:gd name="T61" fmla="*/ 991 h 1148"/>
                <a:gd name="T62" fmla="*/ 3562 w 3931"/>
                <a:gd name="T63" fmla="*/ 1123 h 1148"/>
                <a:gd name="T64" fmla="*/ 3606 w 3931"/>
                <a:gd name="T65" fmla="*/ 1084 h 1148"/>
                <a:gd name="T66" fmla="*/ 3647 w 3931"/>
                <a:gd name="T67" fmla="*/ 991 h 1148"/>
                <a:gd name="T68" fmla="*/ 3569 w 3931"/>
                <a:gd name="T69" fmla="*/ 824 h 1148"/>
                <a:gd name="T70" fmla="*/ 3724 w 3931"/>
                <a:gd name="T71" fmla="*/ 895 h 1148"/>
                <a:gd name="T72" fmla="*/ 3591 w 3931"/>
                <a:gd name="T73" fmla="*/ 893 h 1148"/>
                <a:gd name="T74" fmla="*/ 3754 w 3931"/>
                <a:gd name="T75" fmla="*/ 1120 h 1148"/>
                <a:gd name="T76" fmla="*/ 152 w 3931"/>
                <a:gd name="T77" fmla="*/ 268 h 1148"/>
                <a:gd name="T78" fmla="*/ 361 w 3931"/>
                <a:gd name="T79" fmla="*/ 605 h 1148"/>
                <a:gd name="T80" fmla="*/ 553 w 3931"/>
                <a:gd name="T81" fmla="*/ 11 h 1148"/>
                <a:gd name="T82" fmla="*/ 931 w 3931"/>
                <a:gd name="T83" fmla="*/ 249 h 1148"/>
                <a:gd name="T84" fmla="*/ 957 w 3931"/>
                <a:gd name="T85" fmla="*/ 605 h 1148"/>
                <a:gd name="T86" fmla="*/ 1123 w 3931"/>
                <a:gd name="T87" fmla="*/ 11 h 1148"/>
                <a:gd name="T88" fmla="*/ 1317 w 3931"/>
                <a:gd name="T89" fmla="*/ 605 h 1148"/>
                <a:gd name="T90" fmla="*/ 1746 w 3931"/>
                <a:gd name="T91" fmla="*/ 531 h 1148"/>
                <a:gd name="T92" fmla="*/ 1687 w 3931"/>
                <a:gd name="T93" fmla="*/ 337 h 1148"/>
                <a:gd name="T94" fmla="*/ 1749 w 3931"/>
                <a:gd name="T95" fmla="*/ 0 h 1148"/>
                <a:gd name="T96" fmla="*/ 1813 w 3931"/>
                <a:gd name="T97" fmla="*/ 106 h 1148"/>
                <a:gd name="T98" fmla="*/ 1797 w 3931"/>
                <a:gd name="T99" fmla="*/ 262 h 1148"/>
                <a:gd name="T100" fmla="*/ 1563 w 3931"/>
                <a:gd name="T101" fmla="*/ 567 h 1148"/>
                <a:gd name="T102" fmla="*/ 2188 w 3931"/>
                <a:gd name="T103" fmla="*/ 605 h 1148"/>
                <a:gd name="T104" fmla="*/ 2711 w 3931"/>
                <a:gd name="T105" fmla="*/ 603 h 1148"/>
                <a:gd name="T106" fmla="*/ 2582 w 3931"/>
                <a:gd name="T107" fmla="*/ 1 h 1148"/>
                <a:gd name="T108" fmla="*/ 2664 w 3931"/>
                <a:gd name="T109" fmla="*/ 111 h 1148"/>
                <a:gd name="T110" fmla="*/ 2595 w 3931"/>
                <a:gd name="T111" fmla="*/ 525 h 1148"/>
                <a:gd name="T112" fmla="*/ 2579 w 3931"/>
                <a:gd name="T113" fmla="*/ 288 h 1148"/>
                <a:gd name="T114" fmla="*/ 3048 w 3931"/>
                <a:gd name="T115" fmla="*/ 248 h 1148"/>
                <a:gd name="T116" fmla="*/ 3273 w 3931"/>
                <a:gd name="T117" fmla="*/ 605 h 1148"/>
                <a:gd name="T118" fmla="*/ 3628 w 3931"/>
                <a:gd name="T119" fmla="*/ 605 h 1148"/>
                <a:gd name="T120" fmla="*/ 3931 w 3931"/>
                <a:gd name="T121" fmla="*/ 107 h 1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931" h="1148">
                  <a:moveTo>
                    <a:pt x="163" y="1142"/>
                  </a:moveTo>
                  <a:cubicBezTo>
                    <a:pt x="109" y="1142"/>
                    <a:pt x="109" y="1142"/>
                    <a:pt x="109" y="1142"/>
                  </a:cubicBezTo>
                  <a:cubicBezTo>
                    <a:pt x="109" y="853"/>
                    <a:pt x="109" y="853"/>
                    <a:pt x="109" y="853"/>
                  </a:cubicBezTo>
                  <a:cubicBezTo>
                    <a:pt x="0" y="853"/>
                    <a:pt x="0" y="853"/>
                    <a:pt x="0" y="853"/>
                  </a:cubicBezTo>
                  <a:cubicBezTo>
                    <a:pt x="0" y="803"/>
                    <a:pt x="0" y="803"/>
                    <a:pt x="0" y="803"/>
                  </a:cubicBezTo>
                  <a:cubicBezTo>
                    <a:pt x="273" y="803"/>
                    <a:pt x="273" y="803"/>
                    <a:pt x="273" y="803"/>
                  </a:cubicBezTo>
                  <a:cubicBezTo>
                    <a:pt x="273" y="853"/>
                    <a:pt x="273" y="853"/>
                    <a:pt x="273" y="853"/>
                  </a:cubicBezTo>
                  <a:cubicBezTo>
                    <a:pt x="163" y="853"/>
                    <a:pt x="163" y="853"/>
                    <a:pt x="163" y="853"/>
                  </a:cubicBezTo>
                  <a:lnTo>
                    <a:pt x="163" y="1142"/>
                  </a:lnTo>
                  <a:close/>
                  <a:moveTo>
                    <a:pt x="552" y="1142"/>
                  </a:moveTo>
                  <a:cubicBezTo>
                    <a:pt x="334" y="1142"/>
                    <a:pt x="334" y="1142"/>
                    <a:pt x="334" y="1142"/>
                  </a:cubicBezTo>
                  <a:cubicBezTo>
                    <a:pt x="334" y="803"/>
                    <a:pt x="334" y="803"/>
                    <a:pt x="334" y="803"/>
                  </a:cubicBezTo>
                  <a:cubicBezTo>
                    <a:pt x="548" y="803"/>
                    <a:pt x="548" y="803"/>
                    <a:pt x="548" y="803"/>
                  </a:cubicBezTo>
                  <a:cubicBezTo>
                    <a:pt x="548" y="853"/>
                    <a:pt x="548" y="853"/>
                    <a:pt x="548" y="853"/>
                  </a:cubicBezTo>
                  <a:cubicBezTo>
                    <a:pt x="388" y="853"/>
                    <a:pt x="388" y="853"/>
                    <a:pt x="388" y="853"/>
                  </a:cubicBezTo>
                  <a:cubicBezTo>
                    <a:pt x="388" y="942"/>
                    <a:pt x="388" y="942"/>
                    <a:pt x="388" y="942"/>
                  </a:cubicBezTo>
                  <a:cubicBezTo>
                    <a:pt x="541" y="942"/>
                    <a:pt x="541" y="942"/>
                    <a:pt x="541" y="942"/>
                  </a:cubicBezTo>
                  <a:cubicBezTo>
                    <a:pt x="541" y="991"/>
                    <a:pt x="541" y="991"/>
                    <a:pt x="541" y="991"/>
                  </a:cubicBezTo>
                  <a:cubicBezTo>
                    <a:pt x="388" y="991"/>
                    <a:pt x="388" y="991"/>
                    <a:pt x="388" y="991"/>
                  </a:cubicBezTo>
                  <a:cubicBezTo>
                    <a:pt x="388" y="1092"/>
                    <a:pt x="388" y="1092"/>
                    <a:pt x="388" y="1092"/>
                  </a:cubicBezTo>
                  <a:cubicBezTo>
                    <a:pt x="552" y="1092"/>
                    <a:pt x="552" y="1092"/>
                    <a:pt x="552" y="1092"/>
                  </a:cubicBezTo>
                  <a:lnTo>
                    <a:pt x="552" y="1142"/>
                  </a:lnTo>
                  <a:close/>
                  <a:moveTo>
                    <a:pt x="762" y="1148"/>
                  </a:moveTo>
                  <a:cubicBezTo>
                    <a:pt x="716" y="1148"/>
                    <a:pt x="681" y="1133"/>
                    <a:pt x="656" y="1103"/>
                  </a:cubicBezTo>
                  <a:cubicBezTo>
                    <a:pt x="632" y="1073"/>
                    <a:pt x="620" y="1030"/>
                    <a:pt x="620" y="974"/>
                  </a:cubicBezTo>
                  <a:cubicBezTo>
                    <a:pt x="620" y="919"/>
                    <a:pt x="633" y="875"/>
                    <a:pt x="658" y="845"/>
                  </a:cubicBezTo>
                  <a:cubicBezTo>
                    <a:pt x="683" y="814"/>
                    <a:pt x="719" y="798"/>
                    <a:pt x="766" y="798"/>
                  </a:cubicBezTo>
                  <a:cubicBezTo>
                    <a:pt x="802" y="798"/>
                    <a:pt x="831" y="807"/>
                    <a:pt x="853" y="824"/>
                  </a:cubicBezTo>
                  <a:cubicBezTo>
                    <a:pt x="874" y="841"/>
                    <a:pt x="886" y="865"/>
                    <a:pt x="887" y="894"/>
                  </a:cubicBezTo>
                  <a:cubicBezTo>
                    <a:pt x="887" y="900"/>
                    <a:pt x="887" y="900"/>
                    <a:pt x="887" y="900"/>
                  </a:cubicBezTo>
                  <a:cubicBezTo>
                    <a:pt x="830" y="900"/>
                    <a:pt x="830" y="900"/>
                    <a:pt x="830" y="900"/>
                  </a:cubicBezTo>
                  <a:cubicBezTo>
                    <a:pt x="829" y="895"/>
                    <a:pt x="829" y="895"/>
                    <a:pt x="829" y="895"/>
                  </a:cubicBezTo>
                  <a:cubicBezTo>
                    <a:pt x="828" y="880"/>
                    <a:pt x="822" y="868"/>
                    <a:pt x="810" y="858"/>
                  </a:cubicBezTo>
                  <a:cubicBezTo>
                    <a:pt x="797" y="848"/>
                    <a:pt x="782" y="844"/>
                    <a:pt x="764" y="844"/>
                  </a:cubicBezTo>
                  <a:cubicBezTo>
                    <a:pt x="737" y="844"/>
                    <a:pt x="716" y="854"/>
                    <a:pt x="701" y="877"/>
                  </a:cubicBezTo>
                  <a:cubicBezTo>
                    <a:pt x="686" y="899"/>
                    <a:pt x="678" y="932"/>
                    <a:pt x="678" y="973"/>
                  </a:cubicBezTo>
                  <a:cubicBezTo>
                    <a:pt x="678" y="1014"/>
                    <a:pt x="685" y="1045"/>
                    <a:pt x="700" y="1067"/>
                  </a:cubicBezTo>
                  <a:cubicBezTo>
                    <a:pt x="715" y="1089"/>
                    <a:pt x="735" y="1099"/>
                    <a:pt x="762" y="1099"/>
                  </a:cubicBezTo>
                  <a:cubicBezTo>
                    <a:pt x="782" y="1099"/>
                    <a:pt x="797" y="1095"/>
                    <a:pt x="809" y="1086"/>
                  </a:cubicBezTo>
                  <a:cubicBezTo>
                    <a:pt x="820" y="1076"/>
                    <a:pt x="827" y="1064"/>
                    <a:pt x="828" y="1048"/>
                  </a:cubicBezTo>
                  <a:cubicBezTo>
                    <a:pt x="829" y="1043"/>
                    <a:pt x="829" y="1043"/>
                    <a:pt x="829" y="1043"/>
                  </a:cubicBezTo>
                  <a:cubicBezTo>
                    <a:pt x="888" y="1043"/>
                    <a:pt x="888" y="1043"/>
                    <a:pt x="888" y="1043"/>
                  </a:cubicBezTo>
                  <a:cubicBezTo>
                    <a:pt x="888" y="1049"/>
                    <a:pt x="888" y="1049"/>
                    <a:pt x="888" y="1049"/>
                  </a:cubicBezTo>
                  <a:cubicBezTo>
                    <a:pt x="887" y="1079"/>
                    <a:pt x="875" y="1103"/>
                    <a:pt x="852" y="1121"/>
                  </a:cubicBezTo>
                  <a:cubicBezTo>
                    <a:pt x="830" y="1139"/>
                    <a:pt x="800" y="1148"/>
                    <a:pt x="762" y="1148"/>
                  </a:cubicBezTo>
                  <a:moveTo>
                    <a:pt x="1223" y="1142"/>
                  </a:moveTo>
                  <a:cubicBezTo>
                    <a:pt x="1169" y="1142"/>
                    <a:pt x="1169" y="1142"/>
                    <a:pt x="1169" y="1142"/>
                  </a:cubicBezTo>
                  <a:cubicBezTo>
                    <a:pt x="1169" y="993"/>
                    <a:pt x="1169" y="993"/>
                    <a:pt x="1169" y="993"/>
                  </a:cubicBezTo>
                  <a:cubicBezTo>
                    <a:pt x="1018" y="993"/>
                    <a:pt x="1018" y="993"/>
                    <a:pt x="1018" y="993"/>
                  </a:cubicBezTo>
                  <a:cubicBezTo>
                    <a:pt x="1018" y="1142"/>
                    <a:pt x="1018" y="1142"/>
                    <a:pt x="1018" y="1142"/>
                  </a:cubicBezTo>
                  <a:cubicBezTo>
                    <a:pt x="963" y="1142"/>
                    <a:pt x="963" y="1142"/>
                    <a:pt x="963" y="1142"/>
                  </a:cubicBezTo>
                  <a:cubicBezTo>
                    <a:pt x="963" y="803"/>
                    <a:pt x="963" y="803"/>
                    <a:pt x="963" y="803"/>
                  </a:cubicBezTo>
                  <a:cubicBezTo>
                    <a:pt x="1018" y="803"/>
                    <a:pt x="1018" y="803"/>
                    <a:pt x="1018" y="803"/>
                  </a:cubicBezTo>
                  <a:cubicBezTo>
                    <a:pt x="1018" y="943"/>
                    <a:pt x="1018" y="943"/>
                    <a:pt x="1018" y="943"/>
                  </a:cubicBezTo>
                  <a:cubicBezTo>
                    <a:pt x="1169" y="943"/>
                    <a:pt x="1169" y="943"/>
                    <a:pt x="1169" y="943"/>
                  </a:cubicBezTo>
                  <a:cubicBezTo>
                    <a:pt x="1169" y="803"/>
                    <a:pt x="1169" y="803"/>
                    <a:pt x="1169" y="803"/>
                  </a:cubicBezTo>
                  <a:cubicBezTo>
                    <a:pt x="1223" y="803"/>
                    <a:pt x="1223" y="803"/>
                    <a:pt x="1223" y="803"/>
                  </a:cubicBezTo>
                  <a:lnTo>
                    <a:pt x="1223" y="1142"/>
                  </a:lnTo>
                  <a:close/>
                  <a:moveTo>
                    <a:pt x="1595" y="1142"/>
                  </a:moveTo>
                  <a:cubicBezTo>
                    <a:pt x="1533" y="1142"/>
                    <a:pt x="1533" y="1142"/>
                    <a:pt x="1533" y="1142"/>
                  </a:cubicBezTo>
                  <a:cubicBezTo>
                    <a:pt x="1532" y="1140"/>
                    <a:pt x="1532" y="1140"/>
                    <a:pt x="1532" y="1140"/>
                  </a:cubicBezTo>
                  <a:cubicBezTo>
                    <a:pt x="1378" y="878"/>
                    <a:pt x="1378" y="878"/>
                    <a:pt x="1378" y="878"/>
                  </a:cubicBezTo>
                  <a:cubicBezTo>
                    <a:pt x="1378" y="1142"/>
                    <a:pt x="1378" y="1142"/>
                    <a:pt x="1378" y="1142"/>
                  </a:cubicBezTo>
                  <a:cubicBezTo>
                    <a:pt x="1327" y="1142"/>
                    <a:pt x="1327" y="1142"/>
                    <a:pt x="1327" y="1142"/>
                  </a:cubicBezTo>
                  <a:cubicBezTo>
                    <a:pt x="1327" y="803"/>
                    <a:pt x="1327" y="803"/>
                    <a:pt x="1327" y="803"/>
                  </a:cubicBezTo>
                  <a:cubicBezTo>
                    <a:pt x="1398" y="803"/>
                    <a:pt x="1398" y="803"/>
                    <a:pt x="1398" y="803"/>
                  </a:cubicBezTo>
                  <a:cubicBezTo>
                    <a:pt x="1545" y="1056"/>
                    <a:pt x="1545" y="1056"/>
                    <a:pt x="1545" y="1056"/>
                  </a:cubicBezTo>
                  <a:cubicBezTo>
                    <a:pt x="1545" y="803"/>
                    <a:pt x="1545" y="803"/>
                    <a:pt x="1545" y="803"/>
                  </a:cubicBezTo>
                  <a:cubicBezTo>
                    <a:pt x="1596" y="803"/>
                    <a:pt x="1596" y="803"/>
                    <a:pt x="1596" y="803"/>
                  </a:cubicBezTo>
                  <a:cubicBezTo>
                    <a:pt x="1596" y="1142"/>
                    <a:pt x="1596" y="1142"/>
                    <a:pt x="1596" y="1142"/>
                  </a:cubicBezTo>
                  <a:lnTo>
                    <a:pt x="1595" y="1142"/>
                  </a:lnTo>
                  <a:close/>
                  <a:moveTo>
                    <a:pt x="1834" y="1148"/>
                  </a:moveTo>
                  <a:cubicBezTo>
                    <a:pt x="1785" y="1148"/>
                    <a:pt x="1746" y="1132"/>
                    <a:pt x="1719" y="1102"/>
                  </a:cubicBezTo>
                  <a:cubicBezTo>
                    <a:pt x="1692" y="1071"/>
                    <a:pt x="1678" y="1028"/>
                    <a:pt x="1678" y="974"/>
                  </a:cubicBezTo>
                  <a:cubicBezTo>
                    <a:pt x="1678" y="918"/>
                    <a:pt x="1692" y="875"/>
                    <a:pt x="1719" y="844"/>
                  </a:cubicBezTo>
                  <a:cubicBezTo>
                    <a:pt x="1746" y="814"/>
                    <a:pt x="1785" y="798"/>
                    <a:pt x="1834" y="798"/>
                  </a:cubicBezTo>
                  <a:cubicBezTo>
                    <a:pt x="1883" y="798"/>
                    <a:pt x="1922" y="814"/>
                    <a:pt x="1949" y="844"/>
                  </a:cubicBezTo>
                  <a:cubicBezTo>
                    <a:pt x="1975" y="874"/>
                    <a:pt x="1989" y="918"/>
                    <a:pt x="1989" y="974"/>
                  </a:cubicBezTo>
                  <a:cubicBezTo>
                    <a:pt x="1989" y="1029"/>
                    <a:pt x="1975" y="1072"/>
                    <a:pt x="1948" y="1102"/>
                  </a:cubicBezTo>
                  <a:cubicBezTo>
                    <a:pt x="1921" y="1132"/>
                    <a:pt x="1883" y="1148"/>
                    <a:pt x="1834" y="1148"/>
                  </a:cubicBezTo>
                  <a:moveTo>
                    <a:pt x="1833" y="845"/>
                  </a:moveTo>
                  <a:cubicBezTo>
                    <a:pt x="1802" y="845"/>
                    <a:pt x="1778" y="855"/>
                    <a:pt x="1761" y="877"/>
                  </a:cubicBezTo>
                  <a:cubicBezTo>
                    <a:pt x="1745" y="899"/>
                    <a:pt x="1736" y="930"/>
                    <a:pt x="1736" y="971"/>
                  </a:cubicBezTo>
                  <a:cubicBezTo>
                    <a:pt x="1736" y="1013"/>
                    <a:pt x="1745" y="1045"/>
                    <a:pt x="1762" y="1067"/>
                  </a:cubicBezTo>
                  <a:cubicBezTo>
                    <a:pt x="1778" y="1089"/>
                    <a:pt x="1802" y="1099"/>
                    <a:pt x="1833" y="1099"/>
                  </a:cubicBezTo>
                  <a:cubicBezTo>
                    <a:pt x="1865" y="1099"/>
                    <a:pt x="1889" y="1089"/>
                    <a:pt x="1905" y="1067"/>
                  </a:cubicBezTo>
                  <a:cubicBezTo>
                    <a:pt x="1922" y="1046"/>
                    <a:pt x="1931" y="1014"/>
                    <a:pt x="1931" y="972"/>
                  </a:cubicBezTo>
                  <a:cubicBezTo>
                    <a:pt x="1931" y="931"/>
                    <a:pt x="1922" y="899"/>
                    <a:pt x="1905" y="877"/>
                  </a:cubicBezTo>
                  <a:cubicBezTo>
                    <a:pt x="1888" y="855"/>
                    <a:pt x="1865" y="845"/>
                    <a:pt x="1833" y="845"/>
                  </a:cubicBezTo>
                  <a:moveTo>
                    <a:pt x="2274" y="1142"/>
                  </a:moveTo>
                  <a:cubicBezTo>
                    <a:pt x="2070" y="1142"/>
                    <a:pt x="2070" y="1142"/>
                    <a:pt x="2070" y="1142"/>
                  </a:cubicBezTo>
                  <a:cubicBezTo>
                    <a:pt x="2070" y="803"/>
                    <a:pt x="2070" y="803"/>
                    <a:pt x="2070" y="803"/>
                  </a:cubicBezTo>
                  <a:cubicBezTo>
                    <a:pt x="2125" y="803"/>
                    <a:pt x="2125" y="803"/>
                    <a:pt x="2125" y="803"/>
                  </a:cubicBezTo>
                  <a:cubicBezTo>
                    <a:pt x="2125" y="1092"/>
                    <a:pt x="2125" y="1092"/>
                    <a:pt x="2125" y="1092"/>
                  </a:cubicBezTo>
                  <a:cubicBezTo>
                    <a:pt x="2274" y="1092"/>
                    <a:pt x="2274" y="1092"/>
                    <a:pt x="2274" y="1092"/>
                  </a:cubicBezTo>
                  <a:cubicBezTo>
                    <a:pt x="2274" y="1142"/>
                    <a:pt x="2274" y="1142"/>
                    <a:pt x="2274" y="1142"/>
                  </a:cubicBezTo>
                  <a:close/>
                  <a:moveTo>
                    <a:pt x="2475" y="1148"/>
                  </a:moveTo>
                  <a:cubicBezTo>
                    <a:pt x="2427" y="1148"/>
                    <a:pt x="2388" y="1132"/>
                    <a:pt x="2361" y="1102"/>
                  </a:cubicBezTo>
                  <a:cubicBezTo>
                    <a:pt x="2334" y="1071"/>
                    <a:pt x="2320" y="1028"/>
                    <a:pt x="2320" y="974"/>
                  </a:cubicBezTo>
                  <a:cubicBezTo>
                    <a:pt x="2320" y="918"/>
                    <a:pt x="2334" y="875"/>
                    <a:pt x="2360" y="844"/>
                  </a:cubicBezTo>
                  <a:cubicBezTo>
                    <a:pt x="2387" y="814"/>
                    <a:pt x="2426" y="798"/>
                    <a:pt x="2475" y="798"/>
                  </a:cubicBezTo>
                  <a:cubicBezTo>
                    <a:pt x="2525" y="798"/>
                    <a:pt x="2563" y="814"/>
                    <a:pt x="2590" y="844"/>
                  </a:cubicBezTo>
                  <a:cubicBezTo>
                    <a:pt x="2617" y="874"/>
                    <a:pt x="2630" y="918"/>
                    <a:pt x="2630" y="974"/>
                  </a:cubicBezTo>
                  <a:cubicBezTo>
                    <a:pt x="2630" y="1029"/>
                    <a:pt x="2617" y="1072"/>
                    <a:pt x="2590" y="1102"/>
                  </a:cubicBezTo>
                  <a:cubicBezTo>
                    <a:pt x="2563" y="1132"/>
                    <a:pt x="2525" y="1148"/>
                    <a:pt x="2475" y="1148"/>
                  </a:cubicBezTo>
                  <a:moveTo>
                    <a:pt x="2475" y="845"/>
                  </a:moveTo>
                  <a:cubicBezTo>
                    <a:pt x="2443" y="845"/>
                    <a:pt x="2420" y="855"/>
                    <a:pt x="2403" y="877"/>
                  </a:cubicBezTo>
                  <a:cubicBezTo>
                    <a:pt x="2386" y="899"/>
                    <a:pt x="2378" y="930"/>
                    <a:pt x="2378" y="971"/>
                  </a:cubicBezTo>
                  <a:cubicBezTo>
                    <a:pt x="2378" y="1013"/>
                    <a:pt x="2386" y="1045"/>
                    <a:pt x="2403" y="1067"/>
                  </a:cubicBezTo>
                  <a:cubicBezTo>
                    <a:pt x="2420" y="1089"/>
                    <a:pt x="2443" y="1099"/>
                    <a:pt x="2475" y="1099"/>
                  </a:cubicBezTo>
                  <a:cubicBezTo>
                    <a:pt x="2507" y="1099"/>
                    <a:pt x="2530" y="1089"/>
                    <a:pt x="2547" y="1067"/>
                  </a:cubicBezTo>
                  <a:cubicBezTo>
                    <a:pt x="2564" y="1046"/>
                    <a:pt x="2572" y="1014"/>
                    <a:pt x="2572" y="972"/>
                  </a:cubicBezTo>
                  <a:cubicBezTo>
                    <a:pt x="2572" y="931"/>
                    <a:pt x="2564" y="899"/>
                    <a:pt x="2547" y="877"/>
                  </a:cubicBezTo>
                  <a:cubicBezTo>
                    <a:pt x="2530" y="855"/>
                    <a:pt x="2507" y="845"/>
                    <a:pt x="2475" y="845"/>
                  </a:cubicBezTo>
                  <a:moveTo>
                    <a:pt x="2862" y="1148"/>
                  </a:moveTo>
                  <a:cubicBezTo>
                    <a:pt x="2811" y="1148"/>
                    <a:pt x="2770" y="1133"/>
                    <a:pt x="2741" y="1103"/>
                  </a:cubicBezTo>
                  <a:cubicBezTo>
                    <a:pt x="2711" y="1073"/>
                    <a:pt x="2696" y="1031"/>
                    <a:pt x="2696" y="980"/>
                  </a:cubicBezTo>
                  <a:cubicBezTo>
                    <a:pt x="2696" y="923"/>
                    <a:pt x="2711" y="878"/>
                    <a:pt x="2740" y="846"/>
                  </a:cubicBezTo>
                  <a:cubicBezTo>
                    <a:pt x="2769" y="814"/>
                    <a:pt x="2810" y="798"/>
                    <a:pt x="2862" y="798"/>
                  </a:cubicBezTo>
                  <a:cubicBezTo>
                    <a:pt x="2898" y="798"/>
                    <a:pt x="2927" y="806"/>
                    <a:pt x="2949" y="822"/>
                  </a:cubicBezTo>
                  <a:cubicBezTo>
                    <a:pt x="2970" y="839"/>
                    <a:pt x="2982" y="861"/>
                    <a:pt x="2983" y="890"/>
                  </a:cubicBezTo>
                  <a:cubicBezTo>
                    <a:pt x="2983" y="895"/>
                    <a:pt x="2983" y="895"/>
                    <a:pt x="2983" y="895"/>
                  </a:cubicBezTo>
                  <a:cubicBezTo>
                    <a:pt x="2924" y="895"/>
                    <a:pt x="2924" y="895"/>
                    <a:pt x="2924" y="895"/>
                  </a:cubicBezTo>
                  <a:cubicBezTo>
                    <a:pt x="2924" y="890"/>
                    <a:pt x="2924" y="890"/>
                    <a:pt x="2924" y="890"/>
                  </a:cubicBezTo>
                  <a:cubicBezTo>
                    <a:pt x="2924" y="877"/>
                    <a:pt x="2917" y="866"/>
                    <a:pt x="2905" y="856"/>
                  </a:cubicBezTo>
                  <a:cubicBezTo>
                    <a:pt x="2892" y="847"/>
                    <a:pt x="2876" y="842"/>
                    <a:pt x="2856" y="842"/>
                  </a:cubicBezTo>
                  <a:cubicBezTo>
                    <a:pt x="2824" y="842"/>
                    <a:pt x="2799" y="854"/>
                    <a:pt x="2781" y="877"/>
                  </a:cubicBezTo>
                  <a:cubicBezTo>
                    <a:pt x="2762" y="900"/>
                    <a:pt x="2753" y="933"/>
                    <a:pt x="2753" y="974"/>
                  </a:cubicBezTo>
                  <a:cubicBezTo>
                    <a:pt x="2753" y="1015"/>
                    <a:pt x="2763" y="1046"/>
                    <a:pt x="2782" y="1068"/>
                  </a:cubicBezTo>
                  <a:cubicBezTo>
                    <a:pt x="2801" y="1090"/>
                    <a:pt x="2829" y="1101"/>
                    <a:pt x="2864" y="1101"/>
                  </a:cubicBezTo>
                  <a:cubicBezTo>
                    <a:pt x="2873" y="1101"/>
                    <a:pt x="2883" y="1100"/>
                    <a:pt x="2893" y="1098"/>
                  </a:cubicBezTo>
                  <a:cubicBezTo>
                    <a:pt x="2902" y="1096"/>
                    <a:pt x="2913" y="1094"/>
                    <a:pt x="2926" y="1091"/>
                  </a:cubicBezTo>
                  <a:cubicBezTo>
                    <a:pt x="2926" y="1002"/>
                    <a:pt x="2926" y="1002"/>
                    <a:pt x="2926" y="1002"/>
                  </a:cubicBezTo>
                  <a:cubicBezTo>
                    <a:pt x="2857" y="1002"/>
                    <a:pt x="2857" y="1002"/>
                    <a:pt x="2857" y="1002"/>
                  </a:cubicBezTo>
                  <a:cubicBezTo>
                    <a:pt x="2857" y="955"/>
                    <a:pt x="2857" y="955"/>
                    <a:pt x="2857" y="955"/>
                  </a:cubicBezTo>
                  <a:cubicBezTo>
                    <a:pt x="2983" y="955"/>
                    <a:pt x="2983" y="955"/>
                    <a:pt x="2983" y="955"/>
                  </a:cubicBezTo>
                  <a:cubicBezTo>
                    <a:pt x="2983" y="1125"/>
                    <a:pt x="2983" y="1125"/>
                    <a:pt x="2983" y="1125"/>
                  </a:cubicBezTo>
                  <a:cubicBezTo>
                    <a:pt x="2979" y="1127"/>
                    <a:pt x="2979" y="1127"/>
                    <a:pt x="2979" y="1127"/>
                  </a:cubicBezTo>
                  <a:cubicBezTo>
                    <a:pt x="2957" y="1134"/>
                    <a:pt x="2937" y="1139"/>
                    <a:pt x="2918" y="1143"/>
                  </a:cubicBezTo>
                  <a:cubicBezTo>
                    <a:pt x="2899" y="1146"/>
                    <a:pt x="2880" y="1148"/>
                    <a:pt x="2862" y="1148"/>
                  </a:cubicBezTo>
                  <a:moveTo>
                    <a:pt x="3139" y="1142"/>
                  </a:moveTo>
                  <a:cubicBezTo>
                    <a:pt x="3084" y="1142"/>
                    <a:pt x="3084" y="1142"/>
                    <a:pt x="3084" y="1142"/>
                  </a:cubicBezTo>
                  <a:cubicBezTo>
                    <a:pt x="3084" y="803"/>
                    <a:pt x="3084" y="803"/>
                    <a:pt x="3084" y="803"/>
                  </a:cubicBezTo>
                  <a:cubicBezTo>
                    <a:pt x="3139" y="803"/>
                    <a:pt x="3139" y="803"/>
                    <a:pt x="3139" y="803"/>
                  </a:cubicBezTo>
                  <a:lnTo>
                    <a:pt x="3139" y="1142"/>
                  </a:lnTo>
                  <a:close/>
                  <a:moveTo>
                    <a:pt x="3461" y="1142"/>
                  </a:moveTo>
                  <a:cubicBezTo>
                    <a:pt x="3243" y="1142"/>
                    <a:pt x="3243" y="1142"/>
                    <a:pt x="3243" y="1142"/>
                  </a:cubicBezTo>
                  <a:cubicBezTo>
                    <a:pt x="3243" y="803"/>
                    <a:pt x="3243" y="803"/>
                    <a:pt x="3243" y="803"/>
                  </a:cubicBezTo>
                  <a:cubicBezTo>
                    <a:pt x="3458" y="803"/>
                    <a:pt x="3458" y="803"/>
                    <a:pt x="3458" y="803"/>
                  </a:cubicBezTo>
                  <a:cubicBezTo>
                    <a:pt x="3458" y="853"/>
                    <a:pt x="3458" y="853"/>
                    <a:pt x="3458" y="853"/>
                  </a:cubicBezTo>
                  <a:cubicBezTo>
                    <a:pt x="3298" y="853"/>
                    <a:pt x="3298" y="853"/>
                    <a:pt x="3298" y="853"/>
                  </a:cubicBezTo>
                  <a:cubicBezTo>
                    <a:pt x="3298" y="942"/>
                    <a:pt x="3298" y="942"/>
                    <a:pt x="3298" y="942"/>
                  </a:cubicBezTo>
                  <a:cubicBezTo>
                    <a:pt x="3451" y="942"/>
                    <a:pt x="3451" y="942"/>
                    <a:pt x="3451" y="942"/>
                  </a:cubicBezTo>
                  <a:cubicBezTo>
                    <a:pt x="3451" y="991"/>
                    <a:pt x="3451" y="991"/>
                    <a:pt x="3451" y="991"/>
                  </a:cubicBezTo>
                  <a:cubicBezTo>
                    <a:pt x="3298" y="991"/>
                    <a:pt x="3298" y="991"/>
                    <a:pt x="3298" y="991"/>
                  </a:cubicBezTo>
                  <a:cubicBezTo>
                    <a:pt x="3298" y="1092"/>
                    <a:pt x="3298" y="1092"/>
                    <a:pt x="3298" y="1092"/>
                  </a:cubicBezTo>
                  <a:cubicBezTo>
                    <a:pt x="3461" y="1092"/>
                    <a:pt x="3461" y="1092"/>
                    <a:pt x="3461" y="1092"/>
                  </a:cubicBezTo>
                  <a:lnTo>
                    <a:pt x="3461" y="1142"/>
                  </a:lnTo>
                  <a:close/>
                  <a:moveTo>
                    <a:pt x="3656" y="1148"/>
                  </a:moveTo>
                  <a:cubicBezTo>
                    <a:pt x="3615" y="1148"/>
                    <a:pt x="3583" y="1139"/>
                    <a:pt x="3562" y="1123"/>
                  </a:cubicBezTo>
                  <a:cubicBezTo>
                    <a:pt x="3541" y="1105"/>
                    <a:pt x="3530" y="1080"/>
                    <a:pt x="3530" y="1046"/>
                  </a:cubicBezTo>
                  <a:cubicBezTo>
                    <a:pt x="3530" y="1035"/>
                    <a:pt x="3530" y="1035"/>
                    <a:pt x="3530" y="1035"/>
                  </a:cubicBezTo>
                  <a:cubicBezTo>
                    <a:pt x="3588" y="1035"/>
                    <a:pt x="3588" y="1035"/>
                    <a:pt x="3588" y="1035"/>
                  </a:cubicBezTo>
                  <a:cubicBezTo>
                    <a:pt x="3588" y="1040"/>
                    <a:pt x="3588" y="1040"/>
                    <a:pt x="3588" y="1040"/>
                  </a:cubicBezTo>
                  <a:cubicBezTo>
                    <a:pt x="3589" y="1060"/>
                    <a:pt x="3595" y="1075"/>
                    <a:pt x="3606" y="1084"/>
                  </a:cubicBezTo>
                  <a:cubicBezTo>
                    <a:pt x="3617" y="1093"/>
                    <a:pt x="3635" y="1098"/>
                    <a:pt x="3658" y="1098"/>
                  </a:cubicBezTo>
                  <a:cubicBezTo>
                    <a:pt x="3682" y="1098"/>
                    <a:pt x="3700" y="1093"/>
                    <a:pt x="3714" y="1084"/>
                  </a:cubicBezTo>
                  <a:cubicBezTo>
                    <a:pt x="3727" y="1075"/>
                    <a:pt x="3733" y="1062"/>
                    <a:pt x="3733" y="1046"/>
                  </a:cubicBezTo>
                  <a:cubicBezTo>
                    <a:pt x="3733" y="1024"/>
                    <a:pt x="3709" y="1007"/>
                    <a:pt x="3660" y="995"/>
                  </a:cubicBezTo>
                  <a:cubicBezTo>
                    <a:pt x="3655" y="993"/>
                    <a:pt x="3651" y="992"/>
                    <a:pt x="3647" y="991"/>
                  </a:cubicBezTo>
                  <a:cubicBezTo>
                    <a:pt x="3644" y="991"/>
                    <a:pt x="3639" y="989"/>
                    <a:pt x="3632" y="988"/>
                  </a:cubicBezTo>
                  <a:cubicBezTo>
                    <a:pt x="3604" y="981"/>
                    <a:pt x="3584" y="974"/>
                    <a:pt x="3572" y="967"/>
                  </a:cubicBezTo>
                  <a:cubicBezTo>
                    <a:pt x="3560" y="959"/>
                    <a:pt x="3551" y="949"/>
                    <a:pt x="3544" y="937"/>
                  </a:cubicBezTo>
                  <a:cubicBezTo>
                    <a:pt x="3537" y="925"/>
                    <a:pt x="3534" y="911"/>
                    <a:pt x="3534" y="896"/>
                  </a:cubicBezTo>
                  <a:cubicBezTo>
                    <a:pt x="3534" y="866"/>
                    <a:pt x="3546" y="841"/>
                    <a:pt x="3569" y="824"/>
                  </a:cubicBezTo>
                  <a:cubicBezTo>
                    <a:pt x="3592" y="807"/>
                    <a:pt x="3624" y="798"/>
                    <a:pt x="3663" y="798"/>
                  </a:cubicBezTo>
                  <a:cubicBezTo>
                    <a:pt x="3698" y="798"/>
                    <a:pt x="3726" y="806"/>
                    <a:pt x="3747" y="821"/>
                  </a:cubicBezTo>
                  <a:cubicBezTo>
                    <a:pt x="3768" y="837"/>
                    <a:pt x="3778" y="858"/>
                    <a:pt x="3778" y="885"/>
                  </a:cubicBezTo>
                  <a:cubicBezTo>
                    <a:pt x="3778" y="895"/>
                    <a:pt x="3778" y="895"/>
                    <a:pt x="3778" y="895"/>
                  </a:cubicBezTo>
                  <a:cubicBezTo>
                    <a:pt x="3724" y="895"/>
                    <a:pt x="3724" y="895"/>
                    <a:pt x="3724" y="895"/>
                  </a:cubicBezTo>
                  <a:cubicBezTo>
                    <a:pt x="3723" y="890"/>
                    <a:pt x="3723" y="890"/>
                    <a:pt x="3723" y="890"/>
                  </a:cubicBezTo>
                  <a:cubicBezTo>
                    <a:pt x="3723" y="875"/>
                    <a:pt x="3717" y="865"/>
                    <a:pt x="3707" y="857"/>
                  </a:cubicBezTo>
                  <a:cubicBezTo>
                    <a:pt x="3696" y="849"/>
                    <a:pt x="3680" y="845"/>
                    <a:pt x="3659" y="845"/>
                  </a:cubicBezTo>
                  <a:cubicBezTo>
                    <a:pt x="3638" y="845"/>
                    <a:pt x="3621" y="850"/>
                    <a:pt x="3609" y="859"/>
                  </a:cubicBezTo>
                  <a:cubicBezTo>
                    <a:pt x="3597" y="867"/>
                    <a:pt x="3591" y="879"/>
                    <a:pt x="3591" y="893"/>
                  </a:cubicBezTo>
                  <a:cubicBezTo>
                    <a:pt x="3591" y="912"/>
                    <a:pt x="3613" y="927"/>
                    <a:pt x="3657" y="938"/>
                  </a:cubicBezTo>
                  <a:cubicBezTo>
                    <a:pt x="3666" y="940"/>
                    <a:pt x="3666" y="940"/>
                    <a:pt x="3666" y="940"/>
                  </a:cubicBezTo>
                  <a:cubicBezTo>
                    <a:pt x="3719" y="954"/>
                    <a:pt x="3751" y="967"/>
                    <a:pt x="3766" y="981"/>
                  </a:cubicBezTo>
                  <a:cubicBezTo>
                    <a:pt x="3781" y="995"/>
                    <a:pt x="3789" y="1015"/>
                    <a:pt x="3789" y="1040"/>
                  </a:cubicBezTo>
                  <a:cubicBezTo>
                    <a:pt x="3789" y="1075"/>
                    <a:pt x="3777" y="1102"/>
                    <a:pt x="3754" y="1120"/>
                  </a:cubicBezTo>
                  <a:cubicBezTo>
                    <a:pt x="3731" y="1138"/>
                    <a:pt x="3698" y="1148"/>
                    <a:pt x="3656" y="1148"/>
                  </a:cubicBezTo>
                  <a:moveTo>
                    <a:pt x="25" y="605"/>
                  </a:moveTo>
                  <a:cubicBezTo>
                    <a:pt x="25" y="11"/>
                    <a:pt x="25" y="11"/>
                    <a:pt x="25" y="11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346" y="11"/>
                    <a:pt x="346" y="11"/>
                    <a:pt x="346" y="11"/>
                  </a:cubicBezTo>
                  <a:cubicBezTo>
                    <a:pt x="488" y="11"/>
                    <a:pt x="488" y="11"/>
                    <a:pt x="488" y="11"/>
                  </a:cubicBezTo>
                  <a:cubicBezTo>
                    <a:pt x="279" y="277"/>
                    <a:pt x="279" y="277"/>
                    <a:pt x="279" y="277"/>
                  </a:cubicBezTo>
                  <a:cubicBezTo>
                    <a:pt x="509" y="605"/>
                    <a:pt x="509" y="605"/>
                    <a:pt x="509" y="605"/>
                  </a:cubicBezTo>
                  <a:cubicBezTo>
                    <a:pt x="361" y="605"/>
                    <a:pt x="361" y="605"/>
                    <a:pt x="361" y="605"/>
                  </a:cubicBezTo>
                  <a:cubicBezTo>
                    <a:pt x="152" y="297"/>
                    <a:pt x="152" y="297"/>
                    <a:pt x="152" y="297"/>
                  </a:cubicBezTo>
                  <a:cubicBezTo>
                    <a:pt x="152" y="605"/>
                    <a:pt x="152" y="605"/>
                    <a:pt x="152" y="605"/>
                  </a:cubicBezTo>
                  <a:cubicBezTo>
                    <a:pt x="25" y="605"/>
                    <a:pt x="25" y="605"/>
                    <a:pt x="25" y="605"/>
                  </a:cubicBezTo>
                  <a:close/>
                  <a:moveTo>
                    <a:pt x="553" y="605"/>
                  </a:moveTo>
                  <a:cubicBezTo>
                    <a:pt x="553" y="11"/>
                    <a:pt x="553" y="11"/>
                    <a:pt x="553" y="11"/>
                  </a:cubicBezTo>
                  <a:cubicBezTo>
                    <a:pt x="947" y="11"/>
                    <a:pt x="947" y="11"/>
                    <a:pt x="947" y="11"/>
                  </a:cubicBezTo>
                  <a:cubicBezTo>
                    <a:pt x="947" y="109"/>
                    <a:pt x="947" y="109"/>
                    <a:pt x="947" y="109"/>
                  </a:cubicBezTo>
                  <a:cubicBezTo>
                    <a:pt x="682" y="109"/>
                    <a:pt x="682" y="109"/>
                    <a:pt x="682" y="109"/>
                  </a:cubicBezTo>
                  <a:cubicBezTo>
                    <a:pt x="682" y="249"/>
                    <a:pt x="682" y="249"/>
                    <a:pt x="682" y="249"/>
                  </a:cubicBezTo>
                  <a:cubicBezTo>
                    <a:pt x="931" y="249"/>
                    <a:pt x="931" y="249"/>
                    <a:pt x="931" y="249"/>
                  </a:cubicBezTo>
                  <a:cubicBezTo>
                    <a:pt x="931" y="346"/>
                    <a:pt x="931" y="346"/>
                    <a:pt x="931" y="346"/>
                  </a:cubicBezTo>
                  <a:cubicBezTo>
                    <a:pt x="682" y="346"/>
                    <a:pt x="682" y="346"/>
                    <a:pt x="682" y="346"/>
                  </a:cubicBezTo>
                  <a:cubicBezTo>
                    <a:pt x="682" y="506"/>
                    <a:pt x="682" y="506"/>
                    <a:pt x="682" y="506"/>
                  </a:cubicBezTo>
                  <a:cubicBezTo>
                    <a:pt x="957" y="506"/>
                    <a:pt x="957" y="506"/>
                    <a:pt x="957" y="506"/>
                  </a:cubicBezTo>
                  <a:cubicBezTo>
                    <a:pt x="957" y="605"/>
                    <a:pt x="957" y="605"/>
                    <a:pt x="957" y="605"/>
                  </a:cubicBezTo>
                  <a:lnTo>
                    <a:pt x="553" y="605"/>
                  </a:lnTo>
                  <a:close/>
                  <a:moveTo>
                    <a:pt x="1190" y="605"/>
                  </a:moveTo>
                  <a:cubicBezTo>
                    <a:pt x="1190" y="386"/>
                    <a:pt x="1190" y="386"/>
                    <a:pt x="1190" y="386"/>
                  </a:cubicBezTo>
                  <a:cubicBezTo>
                    <a:pt x="989" y="11"/>
                    <a:pt x="989" y="11"/>
                    <a:pt x="989" y="11"/>
                  </a:cubicBezTo>
                  <a:cubicBezTo>
                    <a:pt x="1123" y="11"/>
                    <a:pt x="1123" y="11"/>
                    <a:pt x="1123" y="11"/>
                  </a:cubicBezTo>
                  <a:cubicBezTo>
                    <a:pt x="1259" y="265"/>
                    <a:pt x="1259" y="265"/>
                    <a:pt x="1259" y="265"/>
                  </a:cubicBezTo>
                  <a:cubicBezTo>
                    <a:pt x="1382" y="11"/>
                    <a:pt x="1382" y="11"/>
                    <a:pt x="1382" y="11"/>
                  </a:cubicBezTo>
                  <a:cubicBezTo>
                    <a:pt x="1515" y="11"/>
                    <a:pt x="1515" y="11"/>
                    <a:pt x="1515" y="11"/>
                  </a:cubicBezTo>
                  <a:cubicBezTo>
                    <a:pt x="1317" y="386"/>
                    <a:pt x="1317" y="386"/>
                    <a:pt x="1317" y="386"/>
                  </a:cubicBezTo>
                  <a:cubicBezTo>
                    <a:pt x="1317" y="605"/>
                    <a:pt x="1317" y="605"/>
                    <a:pt x="1317" y="605"/>
                  </a:cubicBezTo>
                  <a:lnTo>
                    <a:pt x="1190" y="605"/>
                  </a:lnTo>
                  <a:close/>
                  <a:moveTo>
                    <a:pt x="1504" y="412"/>
                  </a:moveTo>
                  <a:cubicBezTo>
                    <a:pt x="1629" y="412"/>
                    <a:pt x="1629" y="412"/>
                    <a:pt x="1629" y="412"/>
                  </a:cubicBezTo>
                  <a:cubicBezTo>
                    <a:pt x="1629" y="452"/>
                    <a:pt x="1638" y="481"/>
                    <a:pt x="1658" y="501"/>
                  </a:cubicBezTo>
                  <a:cubicBezTo>
                    <a:pt x="1678" y="521"/>
                    <a:pt x="1707" y="531"/>
                    <a:pt x="1746" y="531"/>
                  </a:cubicBezTo>
                  <a:cubicBezTo>
                    <a:pt x="1778" y="531"/>
                    <a:pt x="1803" y="524"/>
                    <a:pt x="1823" y="508"/>
                  </a:cubicBezTo>
                  <a:cubicBezTo>
                    <a:pt x="1843" y="493"/>
                    <a:pt x="1853" y="473"/>
                    <a:pt x="1853" y="449"/>
                  </a:cubicBezTo>
                  <a:cubicBezTo>
                    <a:pt x="1853" y="412"/>
                    <a:pt x="1806" y="377"/>
                    <a:pt x="1713" y="346"/>
                  </a:cubicBezTo>
                  <a:cubicBezTo>
                    <a:pt x="1699" y="341"/>
                    <a:pt x="1699" y="341"/>
                    <a:pt x="1699" y="341"/>
                  </a:cubicBezTo>
                  <a:cubicBezTo>
                    <a:pt x="1696" y="340"/>
                    <a:pt x="1692" y="339"/>
                    <a:pt x="1687" y="337"/>
                  </a:cubicBezTo>
                  <a:cubicBezTo>
                    <a:pt x="1635" y="320"/>
                    <a:pt x="1597" y="303"/>
                    <a:pt x="1574" y="286"/>
                  </a:cubicBezTo>
                  <a:cubicBezTo>
                    <a:pt x="1558" y="273"/>
                    <a:pt x="1545" y="257"/>
                    <a:pt x="1536" y="238"/>
                  </a:cubicBezTo>
                  <a:cubicBezTo>
                    <a:pt x="1527" y="219"/>
                    <a:pt x="1522" y="198"/>
                    <a:pt x="1522" y="174"/>
                  </a:cubicBezTo>
                  <a:cubicBezTo>
                    <a:pt x="1522" y="121"/>
                    <a:pt x="1542" y="78"/>
                    <a:pt x="1583" y="47"/>
                  </a:cubicBezTo>
                  <a:cubicBezTo>
                    <a:pt x="1623" y="16"/>
                    <a:pt x="1679" y="0"/>
                    <a:pt x="1749" y="0"/>
                  </a:cubicBezTo>
                  <a:cubicBezTo>
                    <a:pt x="1814" y="0"/>
                    <a:pt x="1864" y="15"/>
                    <a:pt x="1900" y="46"/>
                  </a:cubicBezTo>
                  <a:cubicBezTo>
                    <a:pt x="1936" y="76"/>
                    <a:pt x="1954" y="119"/>
                    <a:pt x="1954" y="173"/>
                  </a:cubicBezTo>
                  <a:cubicBezTo>
                    <a:pt x="1954" y="177"/>
                    <a:pt x="1954" y="177"/>
                    <a:pt x="1954" y="177"/>
                  </a:cubicBezTo>
                  <a:cubicBezTo>
                    <a:pt x="1844" y="177"/>
                    <a:pt x="1844" y="177"/>
                    <a:pt x="1844" y="177"/>
                  </a:cubicBezTo>
                  <a:cubicBezTo>
                    <a:pt x="1841" y="146"/>
                    <a:pt x="1831" y="122"/>
                    <a:pt x="1813" y="106"/>
                  </a:cubicBezTo>
                  <a:cubicBezTo>
                    <a:pt x="1796" y="90"/>
                    <a:pt x="1771" y="82"/>
                    <a:pt x="1741" y="82"/>
                  </a:cubicBezTo>
                  <a:cubicBezTo>
                    <a:pt x="1711" y="82"/>
                    <a:pt x="1687" y="89"/>
                    <a:pt x="1669" y="102"/>
                  </a:cubicBezTo>
                  <a:cubicBezTo>
                    <a:pt x="1652" y="116"/>
                    <a:pt x="1643" y="135"/>
                    <a:pt x="1643" y="158"/>
                  </a:cubicBezTo>
                  <a:cubicBezTo>
                    <a:pt x="1643" y="194"/>
                    <a:pt x="1692" y="228"/>
                    <a:pt x="1790" y="259"/>
                  </a:cubicBezTo>
                  <a:cubicBezTo>
                    <a:pt x="1797" y="262"/>
                    <a:pt x="1797" y="262"/>
                    <a:pt x="1797" y="262"/>
                  </a:cubicBezTo>
                  <a:cubicBezTo>
                    <a:pt x="1872" y="287"/>
                    <a:pt x="1921" y="311"/>
                    <a:pt x="1945" y="336"/>
                  </a:cubicBezTo>
                  <a:cubicBezTo>
                    <a:pt x="1968" y="361"/>
                    <a:pt x="1980" y="395"/>
                    <a:pt x="1980" y="439"/>
                  </a:cubicBezTo>
                  <a:cubicBezTo>
                    <a:pt x="1980" y="494"/>
                    <a:pt x="1959" y="537"/>
                    <a:pt x="1917" y="569"/>
                  </a:cubicBezTo>
                  <a:cubicBezTo>
                    <a:pt x="1874" y="600"/>
                    <a:pt x="1815" y="616"/>
                    <a:pt x="1740" y="616"/>
                  </a:cubicBezTo>
                  <a:cubicBezTo>
                    <a:pt x="1661" y="616"/>
                    <a:pt x="1602" y="599"/>
                    <a:pt x="1563" y="567"/>
                  </a:cubicBezTo>
                  <a:cubicBezTo>
                    <a:pt x="1524" y="534"/>
                    <a:pt x="1504" y="485"/>
                    <a:pt x="1504" y="420"/>
                  </a:cubicBezTo>
                  <a:cubicBezTo>
                    <a:pt x="1504" y="412"/>
                    <a:pt x="1504" y="412"/>
                    <a:pt x="1504" y="412"/>
                  </a:cubicBezTo>
                  <a:close/>
                  <a:moveTo>
                    <a:pt x="2061" y="11"/>
                  </a:moveTo>
                  <a:cubicBezTo>
                    <a:pt x="2188" y="11"/>
                    <a:pt x="2188" y="11"/>
                    <a:pt x="2188" y="11"/>
                  </a:cubicBezTo>
                  <a:cubicBezTo>
                    <a:pt x="2188" y="605"/>
                    <a:pt x="2188" y="605"/>
                    <a:pt x="2188" y="605"/>
                  </a:cubicBezTo>
                  <a:cubicBezTo>
                    <a:pt x="2061" y="605"/>
                    <a:pt x="2061" y="605"/>
                    <a:pt x="2061" y="605"/>
                  </a:cubicBezTo>
                  <a:lnTo>
                    <a:pt x="2061" y="11"/>
                  </a:lnTo>
                  <a:close/>
                  <a:moveTo>
                    <a:pt x="2816" y="288"/>
                  </a:moveTo>
                  <a:cubicBezTo>
                    <a:pt x="2816" y="567"/>
                    <a:pt x="2816" y="567"/>
                    <a:pt x="2816" y="567"/>
                  </a:cubicBezTo>
                  <a:cubicBezTo>
                    <a:pt x="2783" y="583"/>
                    <a:pt x="2748" y="595"/>
                    <a:pt x="2711" y="603"/>
                  </a:cubicBezTo>
                  <a:cubicBezTo>
                    <a:pt x="2673" y="612"/>
                    <a:pt x="2631" y="616"/>
                    <a:pt x="2585" y="616"/>
                  </a:cubicBezTo>
                  <a:cubicBezTo>
                    <a:pt x="2485" y="616"/>
                    <a:pt x="2407" y="590"/>
                    <a:pt x="2352" y="538"/>
                  </a:cubicBezTo>
                  <a:cubicBezTo>
                    <a:pt x="2298" y="486"/>
                    <a:pt x="2270" y="412"/>
                    <a:pt x="2270" y="316"/>
                  </a:cubicBezTo>
                  <a:cubicBezTo>
                    <a:pt x="2270" y="218"/>
                    <a:pt x="2298" y="140"/>
                    <a:pt x="2353" y="85"/>
                  </a:cubicBezTo>
                  <a:cubicBezTo>
                    <a:pt x="2408" y="29"/>
                    <a:pt x="2484" y="1"/>
                    <a:pt x="2582" y="1"/>
                  </a:cubicBezTo>
                  <a:cubicBezTo>
                    <a:pt x="2655" y="1"/>
                    <a:pt x="2712" y="17"/>
                    <a:pt x="2754" y="50"/>
                  </a:cubicBezTo>
                  <a:cubicBezTo>
                    <a:pt x="2797" y="84"/>
                    <a:pt x="2818" y="128"/>
                    <a:pt x="2818" y="183"/>
                  </a:cubicBezTo>
                  <a:cubicBezTo>
                    <a:pt x="2818" y="194"/>
                    <a:pt x="2818" y="194"/>
                    <a:pt x="2818" y="194"/>
                  </a:cubicBezTo>
                  <a:cubicBezTo>
                    <a:pt x="2698" y="194"/>
                    <a:pt x="2698" y="194"/>
                    <a:pt x="2698" y="194"/>
                  </a:cubicBezTo>
                  <a:cubicBezTo>
                    <a:pt x="2696" y="157"/>
                    <a:pt x="2685" y="130"/>
                    <a:pt x="2664" y="111"/>
                  </a:cubicBezTo>
                  <a:cubicBezTo>
                    <a:pt x="2643" y="91"/>
                    <a:pt x="2614" y="82"/>
                    <a:pt x="2575" y="82"/>
                  </a:cubicBezTo>
                  <a:cubicBezTo>
                    <a:pt x="2521" y="82"/>
                    <a:pt x="2478" y="102"/>
                    <a:pt x="2447" y="144"/>
                  </a:cubicBezTo>
                  <a:cubicBezTo>
                    <a:pt x="2416" y="185"/>
                    <a:pt x="2400" y="241"/>
                    <a:pt x="2400" y="312"/>
                  </a:cubicBezTo>
                  <a:cubicBezTo>
                    <a:pt x="2400" y="382"/>
                    <a:pt x="2416" y="435"/>
                    <a:pt x="2449" y="471"/>
                  </a:cubicBezTo>
                  <a:cubicBezTo>
                    <a:pt x="2482" y="507"/>
                    <a:pt x="2531" y="525"/>
                    <a:pt x="2595" y="525"/>
                  </a:cubicBezTo>
                  <a:cubicBezTo>
                    <a:pt x="2611" y="525"/>
                    <a:pt x="2628" y="524"/>
                    <a:pt x="2644" y="522"/>
                  </a:cubicBezTo>
                  <a:cubicBezTo>
                    <a:pt x="2660" y="520"/>
                    <a:pt x="2676" y="517"/>
                    <a:pt x="2692" y="513"/>
                  </a:cubicBezTo>
                  <a:cubicBezTo>
                    <a:pt x="2692" y="383"/>
                    <a:pt x="2692" y="383"/>
                    <a:pt x="2692" y="383"/>
                  </a:cubicBezTo>
                  <a:cubicBezTo>
                    <a:pt x="2579" y="383"/>
                    <a:pt x="2579" y="383"/>
                    <a:pt x="2579" y="383"/>
                  </a:cubicBezTo>
                  <a:cubicBezTo>
                    <a:pt x="2579" y="288"/>
                    <a:pt x="2579" y="288"/>
                    <a:pt x="2579" y="288"/>
                  </a:cubicBezTo>
                  <a:lnTo>
                    <a:pt x="2816" y="288"/>
                  </a:lnTo>
                  <a:close/>
                  <a:moveTo>
                    <a:pt x="2920" y="605"/>
                  </a:moveTo>
                  <a:cubicBezTo>
                    <a:pt x="2920" y="11"/>
                    <a:pt x="2920" y="11"/>
                    <a:pt x="2920" y="11"/>
                  </a:cubicBezTo>
                  <a:cubicBezTo>
                    <a:pt x="3048" y="11"/>
                    <a:pt x="3048" y="11"/>
                    <a:pt x="3048" y="11"/>
                  </a:cubicBezTo>
                  <a:cubicBezTo>
                    <a:pt x="3048" y="248"/>
                    <a:pt x="3048" y="248"/>
                    <a:pt x="3048" y="248"/>
                  </a:cubicBezTo>
                  <a:cubicBezTo>
                    <a:pt x="3273" y="248"/>
                    <a:pt x="3273" y="248"/>
                    <a:pt x="3273" y="248"/>
                  </a:cubicBezTo>
                  <a:cubicBezTo>
                    <a:pt x="3273" y="11"/>
                    <a:pt x="3273" y="11"/>
                    <a:pt x="3273" y="11"/>
                  </a:cubicBezTo>
                  <a:cubicBezTo>
                    <a:pt x="3397" y="11"/>
                    <a:pt x="3397" y="11"/>
                    <a:pt x="3397" y="11"/>
                  </a:cubicBezTo>
                  <a:cubicBezTo>
                    <a:pt x="3397" y="605"/>
                    <a:pt x="3397" y="605"/>
                    <a:pt x="3397" y="605"/>
                  </a:cubicBezTo>
                  <a:cubicBezTo>
                    <a:pt x="3273" y="605"/>
                    <a:pt x="3273" y="605"/>
                    <a:pt x="3273" y="605"/>
                  </a:cubicBezTo>
                  <a:cubicBezTo>
                    <a:pt x="3273" y="345"/>
                    <a:pt x="3273" y="345"/>
                    <a:pt x="3273" y="345"/>
                  </a:cubicBezTo>
                  <a:cubicBezTo>
                    <a:pt x="3048" y="345"/>
                    <a:pt x="3048" y="345"/>
                    <a:pt x="3048" y="345"/>
                  </a:cubicBezTo>
                  <a:cubicBezTo>
                    <a:pt x="3048" y="605"/>
                    <a:pt x="3048" y="605"/>
                    <a:pt x="3048" y="605"/>
                  </a:cubicBezTo>
                  <a:lnTo>
                    <a:pt x="2920" y="605"/>
                  </a:lnTo>
                  <a:close/>
                  <a:moveTo>
                    <a:pt x="3628" y="605"/>
                  </a:moveTo>
                  <a:cubicBezTo>
                    <a:pt x="3628" y="107"/>
                    <a:pt x="3628" y="107"/>
                    <a:pt x="3628" y="107"/>
                  </a:cubicBezTo>
                  <a:cubicBezTo>
                    <a:pt x="3453" y="107"/>
                    <a:pt x="3453" y="107"/>
                    <a:pt x="3453" y="107"/>
                  </a:cubicBezTo>
                  <a:cubicBezTo>
                    <a:pt x="3453" y="11"/>
                    <a:pt x="3453" y="11"/>
                    <a:pt x="3453" y="11"/>
                  </a:cubicBezTo>
                  <a:cubicBezTo>
                    <a:pt x="3931" y="11"/>
                    <a:pt x="3931" y="11"/>
                    <a:pt x="3931" y="11"/>
                  </a:cubicBezTo>
                  <a:cubicBezTo>
                    <a:pt x="3931" y="107"/>
                    <a:pt x="3931" y="107"/>
                    <a:pt x="3931" y="107"/>
                  </a:cubicBezTo>
                  <a:cubicBezTo>
                    <a:pt x="3756" y="107"/>
                    <a:pt x="3756" y="107"/>
                    <a:pt x="3756" y="107"/>
                  </a:cubicBezTo>
                  <a:cubicBezTo>
                    <a:pt x="3756" y="605"/>
                    <a:pt x="3756" y="605"/>
                    <a:pt x="3756" y="605"/>
                  </a:cubicBezTo>
                  <a:lnTo>
                    <a:pt x="3628" y="605"/>
                  </a:lnTo>
                  <a:close/>
                </a:path>
              </a:pathLst>
            </a:custGeom>
            <a:solidFill>
              <a:srgbClr val="5555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710CFBDD-008A-42F6-B152-7F57EF7924F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1231901" y="5359401"/>
              <a:ext cx="3417888" cy="2630487"/>
            </a:xfrm>
            <a:custGeom>
              <a:avLst/>
              <a:gdLst>
                <a:gd name="T0" fmla="*/ 1831 w 1831"/>
                <a:gd name="T1" fmla="*/ 726 h 1406"/>
                <a:gd name="T2" fmla="*/ 1765 w 1831"/>
                <a:gd name="T3" fmla="*/ 626 h 1406"/>
                <a:gd name="T4" fmla="*/ 1654 w 1831"/>
                <a:gd name="T5" fmla="*/ 379 h 1406"/>
                <a:gd name="T6" fmla="*/ 1533 w 1831"/>
                <a:gd name="T7" fmla="*/ 626 h 1406"/>
                <a:gd name="T8" fmla="*/ 1456 w 1831"/>
                <a:gd name="T9" fmla="*/ 726 h 1406"/>
                <a:gd name="T10" fmla="*/ 1339 w 1831"/>
                <a:gd name="T11" fmla="*/ 505 h 1406"/>
                <a:gd name="T12" fmla="*/ 1119 w 1831"/>
                <a:gd name="T13" fmla="*/ 0 h 1406"/>
                <a:gd name="T14" fmla="*/ 911 w 1831"/>
                <a:gd name="T15" fmla="*/ 506 h 1406"/>
                <a:gd name="T16" fmla="*/ 757 w 1831"/>
                <a:gd name="T17" fmla="*/ 726 h 1406"/>
                <a:gd name="T18" fmla="*/ 626 w 1831"/>
                <a:gd name="T19" fmla="*/ 553 h 1406"/>
                <a:gd name="T20" fmla="*/ 458 w 1831"/>
                <a:gd name="T21" fmla="*/ 218 h 1406"/>
                <a:gd name="T22" fmla="*/ 288 w 1831"/>
                <a:gd name="T23" fmla="*/ 562 h 1406"/>
                <a:gd name="T24" fmla="*/ 153 w 1831"/>
                <a:gd name="T25" fmla="*/ 726 h 1406"/>
                <a:gd name="T26" fmla="*/ 0 w 1831"/>
                <a:gd name="T27" fmla="*/ 726 h 1406"/>
                <a:gd name="T28" fmla="*/ 0 w 1831"/>
                <a:gd name="T29" fmla="*/ 727 h 1406"/>
                <a:gd name="T30" fmla="*/ 70 w 1831"/>
                <a:gd name="T31" fmla="*/ 830 h 1406"/>
                <a:gd name="T32" fmla="*/ 166 w 1831"/>
                <a:gd name="T33" fmla="*/ 1075 h 1406"/>
                <a:gd name="T34" fmla="*/ 268 w 1831"/>
                <a:gd name="T35" fmla="*/ 869 h 1406"/>
                <a:gd name="T36" fmla="*/ 374 w 1831"/>
                <a:gd name="T37" fmla="*/ 727 h 1406"/>
                <a:gd name="T38" fmla="*/ 506 w 1831"/>
                <a:gd name="T39" fmla="*/ 958 h 1406"/>
                <a:gd name="T40" fmla="*/ 707 w 1831"/>
                <a:gd name="T41" fmla="*/ 1406 h 1406"/>
                <a:gd name="T42" fmla="*/ 915 w 1831"/>
                <a:gd name="T43" fmla="*/ 958 h 1406"/>
                <a:gd name="T44" fmla="*/ 1083 w 1831"/>
                <a:gd name="T45" fmla="*/ 727 h 1406"/>
                <a:gd name="T46" fmla="*/ 1234 w 1831"/>
                <a:gd name="T47" fmla="*/ 901 h 1406"/>
                <a:gd name="T48" fmla="*/ 1380 w 1831"/>
                <a:gd name="T49" fmla="*/ 1131 h 1406"/>
                <a:gd name="T50" fmla="*/ 1534 w 1831"/>
                <a:gd name="T51" fmla="*/ 873 h 1406"/>
                <a:gd name="T52" fmla="*/ 1677 w 1831"/>
                <a:gd name="T53" fmla="*/ 727 h 1406"/>
                <a:gd name="T54" fmla="*/ 1831 w 1831"/>
                <a:gd name="T55" fmla="*/ 727 h 1406"/>
                <a:gd name="T56" fmla="*/ 1831 w 1831"/>
                <a:gd name="T57" fmla="*/ 7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831" h="1406">
                  <a:moveTo>
                    <a:pt x="1831" y="726"/>
                  </a:moveTo>
                  <a:cubicBezTo>
                    <a:pt x="1817" y="724"/>
                    <a:pt x="1786" y="709"/>
                    <a:pt x="1765" y="626"/>
                  </a:cubicBezTo>
                  <a:cubicBezTo>
                    <a:pt x="1730" y="493"/>
                    <a:pt x="1713" y="379"/>
                    <a:pt x="1654" y="379"/>
                  </a:cubicBezTo>
                  <a:cubicBezTo>
                    <a:pt x="1595" y="379"/>
                    <a:pt x="1568" y="493"/>
                    <a:pt x="1533" y="626"/>
                  </a:cubicBezTo>
                  <a:cubicBezTo>
                    <a:pt x="1512" y="705"/>
                    <a:pt x="1491" y="726"/>
                    <a:pt x="1456" y="726"/>
                  </a:cubicBezTo>
                  <a:cubicBezTo>
                    <a:pt x="1423" y="726"/>
                    <a:pt x="1389" y="711"/>
                    <a:pt x="1339" y="505"/>
                  </a:cubicBezTo>
                  <a:cubicBezTo>
                    <a:pt x="1295" y="325"/>
                    <a:pt x="1266" y="0"/>
                    <a:pt x="1119" y="0"/>
                  </a:cubicBezTo>
                  <a:cubicBezTo>
                    <a:pt x="973" y="0"/>
                    <a:pt x="930" y="424"/>
                    <a:pt x="911" y="506"/>
                  </a:cubicBezTo>
                  <a:cubicBezTo>
                    <a:pt x="887" y="607"/>
                    <a:pt x="830" y="726"/>
                    <a:pt x="757" y="726"/>
                  </a:cubicBezTo>
                  <a:cubicBezTo>
                    <a:pt x="685" y="726"/>
                    <a:pt x="647" y="643"/>
                    <a:pt x="626" y="553"/>
                  </a:cubicBezTo>
                  <a:cubicBezTo>
                    <a:pt x="592" y="416"/>
                    <a:pt x="555" y="218"/>
                    <a:pt x="458" y="218"/>
                  </a:cubicBezTo>
                  <a:cubicBezTo>
                    <a:pt x="362" y="218"/>
                    <a:pt x="331" y="382"/>
                    <a:pt x="288" y="562"/>
                  </a:cubicBezTo>
                  <a:cubicBezTo>
                    <a:pt x="263" y="668"/>
                    <a:pt x="223" y="726"/>
                    <a:pt x="153" y="726"/>
                  </a:cubicBezTo>
                  <a:cubicBezTo>
                    <a:pt x="0" y="726"/>
                    <a:pt x="0" y="726"/>
                    <a:pt x="0" y="726"/>
                  </a:cubicBezTo>
                  <a:cubicBezTo>
                    <a:pt x="0" y="727"/>
                    <a:pt x="0" y="727"/>
                    <a:pt x="0" y="727"/>
                  </a:cubicBezTo>
                  <a:cubicBezTo>
                    <a:pt x="20" y="733"/>
                    <a:pt x="60" y="766"/>
                    <a:pt x="70" y="830"/>
                  </a:cubicBezTo>
                  <a:cubicBezTo>
                    <a:pt x="94" y="981"/>
                    <a:pt x="113" y="1075"/>
                    <a:pt x="166" y="1075"/>
                  </a:cubicBezTo>
                  <a:cubicBezTo>
                    <a:pt x="218" y="1075"/>
                    <a:pt x="238" y="994"/>
                    <a:pt x="268" y="869"/>
                  </a:cubicBezTo>
                  <a:cubicBezTo>
                    <a:pt x="292" y="770"/>
                    <a:pt x="329" y="727"/>
                    <a:pt x="374" y="727"/>
                  </a:cubicBezTo>
                  <a:cubicBezTo>
                    <a:pt x="439" y="727"/>
                    <a:pt x="470" y="807"/>
                    <a:pt x="506" y="958"/>
                  </a:cubicBezTo>
                  <a:cubicBezTo>
                    <a:pt x="577" y="1260"/>
                    <a:pt x="592" y="1406"/>
                    <a:pt x="707" y="1406"/>
                  </a:cubicBezTo>
                  <a:cubicBezTo>
                    <a:pt x="821" y="1406"/>
                    <a:pt x="839" y="1260"/>
                    <a:pt x="915" y="958"/>
                  </a:cubicBezTo>
                  <a:cubicBezTo>
                    <a:pt x="949" y="827"/>
                    <a:pt x="1011" y="727"/>
                    <a:pt x="1083" y="727"/>
                  </a:cubicBezTo>
                  <a:cubicBezTo>
                    <a:pt x="1156" y="727"/>
                    <a:pt x="1207" y="824"/>
                    <a:pt x="1234" y="901"/>
                  </a:cubicBezTo>
                  <a:cubicBezTo>
                    <a:pt x="1291" y="1068"/>
                    <a:pt x="1317" y="1131"/>
                    <a:pt x="1380" y="1131"/>
                  </a:cubicBezTo>
                  <a:cubicBezTo>
                    <a:pt x="1443" y="1131"/>
                    <a:pt x="1478" y="1055"/>
                    <a:pt x="1534" y="873"/>
                  </a:cubicBezTo>
                  <a:cubicBezTo>
                    <a:pt x="1569" y="758"/>
                    <a:pt x="1574" y="727"/>
                    <a:pt x="1677" y="727"/>
                  </a:cubicBezTo>
                  <a:cubicBezTo>
                    <a:pt x="1831" y="727"/>
                    <a:pt x="1831" y="727"/>
                    <a:pt x="1831" y="727"/>
                  </a:cubicBezTo>
                  <a:cubicBezTo>
                    <a:pt x="1831" y="726"/>
                    <a:pt x="1831" y="726"/>
                    <a:pt x="1831" y="726"/>
                  </a:cubicBezTo>
                  <a:close/>
                </a:path>
              </a:pathLst>
            </a:custGeom>
            <a:solidFill>
              <a:srgbClr val="EB0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B7BE8C-9254-49C6-B935-75CCECC5C1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47297"/>
            <a:ext cx="4114800" cy="153888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Optional Title of the Presentation</a:t>
            </a:r>
          </a:p>
        </p:txBody>
      </p:sp>
    </p:spTree>
    <p:extLst>
      <p:ext uri="{BB962C8B-B14F-4D97-AF65-F5344CB8AC3E}">
        <p14:creationId xmlns:p14="http://schemas.microsoft.com/office/powerpoint/2010/main" val="1756052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5400000" scaled="1"/>
          </a:gra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10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30352" indent="-164592" algn="l" defTabSz="914400" rtl="0" eaLnBrk="1" latinLnBrk="0" hangingPunct="1">
        <a:lnSpc>
          <a:spcPct val="90000"/>
        </a:lnSpc>
        <a:spcBef>
          <a:spcPts val="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800"/>
        </a:spcBef>
        <a:spcAft>
          <a:spcPts val="600"/>
        </a:spcAft>
        <a:buFont typeface="Arial" panose="020B0604020202020204" pitchFamily="34" charset="0"/>
        <a:buChar char="​"/>
        <a:defRPr sz="2800" b="1" kern="1200" cap="all" spc="6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600"/>
        </a:spcAft>
        <a:buFont typeface="Arial" panose="020B0604020202020204" pitchFamily="34" charset="0"/>
        <a:buChar char="​"/>
        <a:defRPr lang="en-US" sz="1800" b="0" kern="1200" cap="none" spc="0" baseline="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2200" b="1" kern="1200" cap="all" spc="60" baseline="0" dirty="0" smtClean="0">
          <a:solidFill>
            <a:schemeClr val="accent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200"/>
        </a:spcBef>
        <a:spcAft>
          <a:spcPts val="600"/>
        </a:spcAft>
        <a:buFont typeface="Arial" panose="020B0604020202020204" pitchFamily="34" charset="0"/>
        <a:buChar char="​"/>
        <a:defRPr lang="en-US" sz="16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36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8pPr>
      <a:lvl9pPr marL="1588" indent="-1588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lang="en-US" sz="4800" b="1" i="1" kern="1200" dirty="0" smtClean="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14E67-E40F-41CB-9B53-C634BFE3E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577" y="2036540"/>
            <a:ext cx="11340846" cy="1336928"/>
          </a:xfrm>
        </p:spPr>
        <p:txBody>
          <a:bodyPr/>
          <a:lstStyle/>
          <a:p>
            <a:r>
              <a:rPr lang="en-US" dirty="0"/>
              <a:t>OPI security APIs</a:t>
            </a:r>
            <a:br>
              <a:rPr lang="en-US" dirty="0"/>
            </a:br>
            <a:r>
              <a:rPr lang="en-US" dirty="0"/>
              <a:t>- demo -</a:t>
            </a:r>
          </a:p>
        </p:txBody>
      </p:sp>
    </p:spTree>
    <p:extLst>
      <p:ext uri="{BB962C8B-B14F-4D97-AF65-F5344CB8AC3E}">
        <p14:creationId xmlns:p14="http://schemas.microsoft.com/office/powerpoint/2010/main" val="3797425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D7F833-BF9A-004C-EB73-0678C95D996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06302" y="1216836"/>
            <a:ext cx="11293597" cy="4965849"/>
          </a:xfrm>
        </p:spPr>
        <p:txBody>
          <a:bodyPr vert="horz" lIns="0" tIns="0" rIns="0" bIns="0" rtlCol="0" anchor="t">
            <a:no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Used in the demo: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IPsecVersion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IPsecVersionReq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IPsecVersionResp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IPsecStats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 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IPsecStatsReq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 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IPsecStatsResp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 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IPsecLoadConn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IPsecLoadConnReq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IPsecLoadConnResp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b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{} </a:t>
            </a:r>
          </a:p>
          <a:p>
            <a:r>
              <a:rPr lang="en-US" b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IPsecListConns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IPsecListConnsReq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IPsecListConnsResp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IPsecListSas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IPsecListSasReq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IPsecListSasResp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 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IPsecListCerts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IPsecListCertsReq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IPsecListCertsResp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endParaRPr lang="en-U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  <a:latin typeface="Consolas" panose="020B0609020204030204" pitchFamily="49" charset="0"/>
              </a:rPr>
              <a:t>Available but not used: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IPsecInitiate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IPsecInitiateReq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IPsecInitiateResp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IPsecTerminate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IPsecTerminateReq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IPsecTerminateResp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IPsecRekey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IPsecRekeyReq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IPsecRekeyResp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rpc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0070C0"/>
                </a:solidFill>
                <a:effectLst/>
                <a:latin typeface="Consolas" panose="020B0609020204030204" pitchFamily="49" charset="0"/>
              </a:rPr>
              <a:t>IPsecUnloadConn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IPsecUnloadConnReq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returns (</a:t>
            </a:r>
            <a:r>
              <a:rPr lang="en-US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IPsecUnloadConnResp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{}</a:t>
            </a:r>
          </a:p>
          <a:p>
            <a:endParaRPr lang="en-U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i="0" dirty="0">
              <a:solidFill>
                <a:srgbClr val="24292F"/>
              </a:solidFill>
              <a:effectLst/>
              <a:latin typeface="ui-monospace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DE3154B-A0F2-89CD-A37B-B48725B2D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302" y="289421"/>
            <a:ext cx="11293597" cy="492443"/>
          </a:xfrm>
        </p:spPr>
        <p:txBody>
          <a:bodyPr/>
          <a:lstStyle/>
          <a:p>
            <a:r>
              <a:rPr lang="en-US" dirty="0"/>
              <a:t>APIs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2752CF-C6AE-4E88-A61A-9F479DFF6A71}"/>
              </a:ext>
            </a:extLst>
          </p:cNvPr>
          <p:cNvSpPr txBox="1"/>
          <p:nvPr/>
        </p:nvSpPr>
        <p:spPr>
          <a:xfrm>
            <a:off x="3392813" y="6059684"/>
            <a:ext cx="6096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https://github.com/opiproject/opi-api/tree/main/security</a:t>
            </a:r>
          </a:p>
        </p:txBody>
      </p:sp>
    </p:spTree>
    <p:extLst>
      <p:ext uri="{BB962C8B-B14F-4D97-AF65-F5344CB8AC3E}">
        <p14:creationId xmlns:p14="http://schemas.microsoft.com/office/powerpoint/2010/main" val="264386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897564A-E1E0-21FC-D497-268131377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469"/>
            <a:ext cx="12192000" cy="4649061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6E4FC3F4-404F-FEB5-9914-7E6B0B557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02" y="372339"/>
            <a:ext cx="11293597" cy="492443"/>
          </a:xfrm>
        </p:spPr>
        <p:txBody>
          <a:bodyPr/>
          <a:lstStyle/>
          <a:p>
            <a:r>
              <a:rPr lang="en-US"/>
              <a:t>Demo topology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D0B3378-28B1-3506-DAF4-B7B70B00F4FB}"/>
              </a:ext>
            </a:extLst>
          </p:cNvPr>
          <p:cNvSpPr/>
          <p:nvPr/>
        </p:nvSpPr>
        <p:spPr>
          <a:xfrm>
            <a:off x="10434688" y="1315897"/>
            <a:ext cx="1613916" cy="1289304"/>
          </a:xfrm>
          <a:prstGeom prst="ellipse">
            <a:avLst/>
          </a:prstGeom>
          <a:noFill/>
          <a:ln w="571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864752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B66DAA-0F22-E71B-BDC2-EF47F70A1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163" y="576687"/>
            <a:ext cx="2989958" cy="1080541"/>
          </a:xfrm>
        </p:spPr>
        <p:txBody>
          <a:bodyPr/>
          <a:lstStyle/>
          <a:p>
            <a:r>
              <a:rPr lang="en-US" sz="6000" dirty="0"/>
              <a:t>Testbed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47B8BD-69BE-39CF-A1D5-FBB495142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02" y="2158989"/>
            <a:ext cx="5492454" cy="412232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3CB54D8-95D5-EF09-996C-C40354B3F0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3160" y="2158989"/>
            <a:ext cx="5450840" cy="408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688BC4-0A4D-E5C8-1D03-6D0EF6AD4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1720" y="151461"/>
            <a:ext cx="8082280" cy="221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1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4C7797-5D00-2B35-0B70-04DEA9B72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253" y="2318657"/>
            <a:ext cx="4122965" cy="1583872"/>
          </a:xfrm>
        </p:spPr>
        <p:txBody>
          <a:bodyPr/>
          <a:lstStyle/>
          <a:p>
            <a:r>
              <a:rPr lang="en-US" sz="960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10443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017 Keysight Macro LIGHT">
  <a:themeElements>
    <a:clrScheme name="Keysight Light">
      <a:dk1>
        <a:sysClr val="windowText" lastClr="000000"/>
      </a:dk1>
      <a:lt1>
        <a:srgbClr val="FFFFFF"/>
      </a:lt1>
      <a:dk2>
        <a:srgbClr val="A4A1A9"/>
      </a:dk2>
      <a:lt2>
        <a:srgbClr val="FFA623"/>
      </a:lt2>
      <a:accent1>
        <a:srgbClr val="E90029"/>
      </a:accent1>
      <a:accent2>
        <a:srgbClr val="E76C27"/>
      </a:accent2>
      <a:accent3>
        <a:srgbClr val="8D3785"/>
      </a:accent3>
      <a:accent4>
        <a:srgbClr val="5B348A"/>
      </a:accent4>
      <a:accent5>
        <a:srgbClr val="225792"/>
      </a:accent5>
      <a:accent6>
        <a:srgbClr val="07858B"/>
      </a:accent6>
      <a:hlink>
        <a:srgbClr val="E90029"/>
      </a:hlink>
      <a:folHlink>
        <a:srgbClr val="740014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  <a:ln>
          <a:noFill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>
              <a:lumMod val="75000"/>
              <a:lumOff val="2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err="1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eysight_Widescreen_V4" id="{DC4312CC-30E5-4849-A086-7C4D73FA20C3}" vid="{09E1BDF4-1885-4DAF-8E1B-4BD8F029A7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</TotalTime>
  <Words>138</Words>
  <Application>Microsoft Office PowerPoint</Application>
  <PresentationFormat>Widescreen</PresentationFormat>
  <Paragraphs>20</Paragraphs>
  <Slides>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Consolas</vt:lpstr>
      <vt:lpstr>Franklin Gothic Book</vt:lpstr>
      <vt:lpstr>ui-monospace</vt:lpstr>
      <vt:lpstr>2017 Keysight Macro LIGHT</vt:lpstr>
      <vt:lpstr>think-cell Slide</vt:lpstr>
      <vt:lpstr>OPI security APIs - demo -</vt:lpstr>
      <vt:lpstr>APIs</vt:lpstr>
      <vt:lpstr>Demo topology</vt:lpstr>
      <vt:lpstr>Testbed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Mircea Dan Gheorghe</dc:creator>
  <cp:lastModifiedBy>Mircea Dan Gheorghe</cp:lastModifiedBy>
  <cp:revision>12</cp:revision>
  <dcterms:created xsi:type="dcterms:W3CDTF">2022-12-02T21:12:15Z</dcterms:created>
  <dcterms:modified xsi:type="dcterms:W3CDTF">2023-02-01T01:00:04Z</dcterms:modified>
</cp:coreProperties>
</file>

<file path=docProps/thumbnail.jpeg>
</file>